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4"/>
  </p:notesMasterIdLst>
  <p:sldIdLst>
    <p:sldId id="4573" r:id="rId5"/>
    <p:sldId id="4577" r:id="rId6"/>
    <p:sldId id="4579" r:id="rId7"/>
    <p:sldId id="4596" r:id="rId8"/>
    <p:sldId id="4598" r:id="rId9"/>
    <p:sldId id="4581" r:id="rId10"/>
    <p:sldId id="4583" r:id="rId11"/>
    <p:sldId id="4584" r:id="rId12"/>
    <p:sldId id="4582" r:id="rId13"/>
    <p:sldId id="4585" r:id="rId14"/>
    <p:sldId id="4587" r:id="rId15"/>
    <p:sldId id="4586" r:id="rId16"/>
    <p:sldId id="4588" r:id="rId17"/>
    <p:sldId id="4589" r:id="rId18"/>
    <p:sldId id="4590" r:id="rId19"/>
    <p:sldId id="4591" r:id="rId20"/>
    <p:sldId id="4592" r:id="rId21"/>
    <p:sldId id="4594" r:id="rId22"/>
    <p:sldId id="4593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CFE054-C6A4-2ED5-FD37-FFDE3E911222}" name="Guerino Stabeli,  Rodrigo (BRA)" initials="G(" userId="S::guerinorod@paho.org::08e8ba73-994c-4a9c-8356-e78da15474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ábia" initials="M" lastIdx="3" clrIdx="6">
    <p:extLst>
      <p:ext uri="{19B8F6BF-5375-455C-9EA6-DF929625EA0E}">
        <p15:presenceInfo xmlns:p15="http://schemas.microsoft.com/office/powerpoint/2012/main" userId="Mábia" providerId="None"/>
      </p:ext>
    </p:extLst>
  </p:cmAuthor>
  <p:cmAuthor id="1" name="anonimo" initials="an" lastIdx="2" clrIdx="0">
    <p:extLst>
      <p:ext uri="{19B8F6BF-5375-455C-9EA6-DF929625EA0E}">
        <p15:presenceInfo xmlns:p15="http://schemas.microsoft.com/office/powerpoint/2012/main" userId="anonimo" providerId="None"/>
      </p:ext>
    </p:extLst>
  </p:cmAuthor>
  <p:cmAuthor id="8" name="Almiron, Dra. Maria (WDC)" initials="A(" lastIdx="13" clrIdx="7">
    <p:extLst>
      <p:ext uri="{19B8F6BF-5375-455C-9EA6-DF929625EA0E}">
        <p15:presenceInfo xmlns:p15="http://schemas.microsoft.com/office/powerpoint/2012/main" userId="S::almironm@paho.org::6b21434a-74a4-4c2f-89a3-15d2e70d45ed" providerId="AD"/>
      </p:ext>
    </p:extLst>
  </p:cmAuthor>
  <p:cmAuthor id="2" name="Almiron, Dra. Maria (WDC)" initials="" lastIdx="0" clrIdx="1"/>
  <p:cmAuthor id="9" name="Guerino Stabeli,  Rodrigo (BRA)" initials="G(" lastIdx="6" clrIdx="8">
    <p:extLst>
      <p:ext uri="{19B8F6BF-5375-455C-9EA6-DF929625EA0E}">
        <p15:presenceInfo xmlns:p15="http://schemas.microsoft.com/office/powerpoint/2012/main" userId="S::guerinorod@paho.org::08e8ba73-994c-4a9c-8356-e78da15474d0" providerId="AD"/>
      </p:ext>
    </p:extLst>
  </p:cmAuthor>
  <p:cmAuthor id="3" name="Guerra Gallo, Luciana (BRA)" initials="G(" lastIdx="90" clrIdx="2">
    <p:extLst>
      <p:ext uri="{19B8F6BF-5375-455C-9EA6-DF929625EA0E}">
        <p15:presenceInfo xmlns:p15="http://schemas.microsoft.com/office/powerpoint/2012/main" userId="S::guerraluc@paho.org::ccd48710-63a8-4e37-ab14-bc0c1c07e982" providerId="AD"/>
      </p:ext>
    </p:extLst>
  </p:cmAuthor>
  <p:cmAuthor id="10" name="Barbosa Monica, Sra. Rayane (BRA)" initials="BMSR( [2]" lastIdx="4" clrIdx="9">
    <p:extLst>
      <p:ext uri="{19B8F6BF-5375-455C-9EA6-DF929625EA0E}">
        <p15:presenceInfo xmlns:p15="http://schemas.microsoft.com/office/powerpoint/2012/main" userId="Barbosa Monica, Sra. Rayane (BRA)" providerId="None"/>
      </p:ext>
    </p:extLst>
  </p:cmAuthor>
  <p:cmAuthor id="4" name="Marcolino SIlva, Sra. Debora (BRA)" initials="MSSD(" lastIdx="25" clrIdx="3">
    <p:extLst>
      <p:ext uri="{19B8F6BF-5375-455C-9EA6-DF929625EA0E}">
        <p15:presenceInfo xmlns:p15="http://schemas.microsoft.com/office/powerpoint/2012/main" userId="S::marcolideb@paho.org::3136d90a-c8ab-4866-8b3a-99fe3350cc1f" providerId="AD"/>
      </p:ext>
    </p:extLst>
  </p:cmAuthor>
  <p:cmAuthor id="11" name="Barbosa Monica, Sra. Rayane (BRA)" initials="BMSR(" lastIdx="51" clrIdx="1">
    <p:extLst>
      <p:ext uri="{19B8F6BF-5375-455C-9EA6-DF929625EA0E}">
        <p15:presenceInfo xmlns:p15="http://schemas.microsoft.com/office/powerpoint/2012/main" userId="S::barbosaray@paho.org::946962a9-2d43-434e-a451-83a6efeff926" providerId="AD"/>
      </p:ext>
    </p:extLst>
  </p:cmAuthor>
  <p:cmAuthor id="5" name="Boitrago, Sra. Ghabriela (BRA)" initials="BSG(" lastIdx="4" clrIdx="4">
    <p:extLst>
      <p:ext uri="{19B8F6BF-5375-455C-9EA6-DF929625EA0E}">
        <p15:presenceInfo xmlns:p15="http://schemas.microsoft.com/office/powerpoint/2012/main" userId="S::boitraggha@paho.org::91bb0a8b-dca1-439a-8d3f-0536530693df" providerId="AD"/>
      </p:ext>
    </p:extLst>
  </p:cmAuthor>
  <p:cmAuthor id="12" name="Bruno Teixeira" initials="BT" lastIdx="10" clrIdx="10">
    <p:extLst>
      <p:ext uri="{19B8F6BF-5375-455C-9EA6-DF929625EA0E}">
        <p15:presenceInfo xmlns:p15="http://schemas.microsoft.com/office/powerpoint/2012/main" userId="S::bcasteix_gmail.com#ext#@paho.onmicrosoft.com::db689468-f8dd-42e3-ab09-0329dcf239ac" providerId="AD"/>
      </p:ext>
    </p:extLst>
  </p:cmAuthor>
  <p:cmAuthor id="13" name="de Paula Júnior, Sr. Francisco José (BRA)" initials="d(" lastIdx="6" clrIdx="11">
    <p:extLst>
      <p:ext uri="{19B8F6BF-5375-455C-9EA6-DF929625EA0E}">
        <p15:presenceInfo xmlns:p15="http://schemas.microsoft.com/office/powerpoint/2012/main" userId="S::depaulfra@paho.org::c05f2daa-3070-4ab3-8c5b-9f45840b08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2E6"/>
    <a:srgbClr val="EEECE1"/>
    <a:srgbClr val="002060"/>
    <a:srgbClr val="0D6D66"/>
    <a:srgbClr val="4472C4"/>
    <a:srgbClr val="E6E6E6"/>
    <a:srgbClr val="014961"/>
    <a:srgbClr val="2F5597"/>
    <a:srgbClr val="426FC0"/>
    <a:srgbClr val="6E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030" autoAdjust="0"/>
    <p:restoredTop sz="96327"/>
  </p:normalViewPr>
  <p:slideViewPr>
    <p:cSldViewPr snapToGrid="0">
      <p:cViewPr varScale="1">
        <p:scale>
          <a:sx n="84" d="100"/>
          <a:sy n="84" d="100"/>
        </p:scale>
        <p:origin x="1157" y="82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96E8-3A04-4BD0-9909-1F8B4B313A7C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F8C8-5E21-4B79-852D-5C0BCFCC1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4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03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21888999-9356-1B44-8BFC-C827CDB680CD}"/>
              </a:ext>
            </a:extLst>
          </p:cNvPr>
          <p:cNvSpPr/>
          <p:nvPr userDrawn="1"/>
        </p:nvSpPr>
        <p:spPr>
          <a:xfrm>
            <a:off x="-989523" y="967153"/>
            <a:ext cx="15380434" cy="6844346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9D049B5-344E-3946-9D92-0E6D3E9A7908}"/>
              </a:ext>
            </a:extLst>
          </p:cNvPr>
          <p:cNvSpPr/>
          <p:nvPr userDrawn="1"/>
        </p:nvSpPr>
        <p:spPr>
          <a:xfrm>
            <a:off x="-1529862" y="-2022230"/>
            <a:ext cx="15417507" cy="14420758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18473F-A264-B745-B9EF-AED3661C3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A7C0AC-C926-8A41-B335-961DBDD69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7667761" y="-3548982"/>
            <a:ext cx="15522477" cy="11949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30268-5583-6349-81C9-2F2F8DD0F2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046D452-F9C2-8344-8F72-8FC293550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DA275-254E-6346-B053-A6E5F000FB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0BB99-BE1A-0D43-9492-CDDF98573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3508" y="6356350"/>
            <a:ext cx="580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47">
            <a:extLst>
              <a:ext uri="{FF2B5EF4-FFF2-40B4-BE49-F238E27FC236}">
                <a16:creationId xmlns:a16="http://schemas.microsoft.com/office/drawing/2014/main" id="{D816ADF5-E98D-49B9-8265-59262FAB5C28}"/>
              </a:ext>
            </a:extLst>
          </p:cNvPr>
          <p:cNvSpPr/>
          <p:nvPr userDrawn="1"/>
        </p:nvSpPr>
        <p:spPr>
          <a:xfrm>
            <a:off x="0" y="-1"/>
            <a:ext cx="12202633" cy="696975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292846"/>
            <a:ext cx="12192000" cy="565154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960" y="1065929"/>
            <a:ext cx="4112028" cy="49691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E19FA690-1CC4-4B09-9409-E689B4D8C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011" y="116942"/>
            <a:ext cx="11393977" cy="570080"/>
          </a:xfrm>
        </p:spPr>
        <p:txBody>
          <a:bodyPr>
            <a:noAutofit/>
          </a:bodyPr>
          <a:lstStyle>
            <a:lvl1pPr>
              <a:defRPr sz="2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oogle Shape;18;p20">
            <a:extLst>
              <a:ext uri="{FF2B5EF4-FFF2-40B4-BE49-F238E27FC236}">
                <a16:creationId xmlns:a16="http://schemas.microsoft.com/office/drawing/2014/main" id="{0296862F-D79B-EE4F-9F10-FB897DC93CE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255894" y="6377207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5386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47">
            <a:extLst>
              <a:ext uri="{FF2B5EF4-FFF2-40B4-BE49-F238E27FC236}">
                <a16:creationId xmlns:a16="http://schemas.microsoft.com/office/drawing/2014/main" id="{D816ADF5-E98D-49B9-8265-59262FAB5C28}"/>
              </a:ext>
            </a:extLst>
          </p:cNvPr>
          <p:cNvSpPr/>
          <p:nvPr userDrawn="1"/>
        </p:nvSpPr>
        <p:spPr>
          <a:xfrm>
            <a:off x="-4029" y="-7091"/>
            <a:ext cx="12198349" cy="704066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292846"/>
            <a:ext cx="12192000" cy="565154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CCEFA25A-FFAE-4430-95A2-DB4FD5D0A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011" y="116942"/>
            <a:ext cx="11393977" cy="570080"/>
          </a:xfrm>
        </p:spPr>
        <p:txBody>
          <a:bodyPr>
            <a:noAutofit/>
          </a:bodyPr>
          <a:lstStyle>
            <a:lvl1pPr>
              <a:defRPr sz="2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18;p20">
            <a:extLst>
              <a:ext uri="{FF2B5EF4-FFF2-40B4-BE49-F238E27FC236}">
                <a16:creationId xmlns:a16="http://schemas.microsoft.com/office/drawing/2014/main" id="{4773F1E0-055A-E648-ACE6-D7B807C6A0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255894" y="6377207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0197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0763730" y="211873"/>
            <a:ext cx="780788" cy="791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Calibri Regular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89123D-7EFB-144D-8B68-AB000DB7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63" y="298999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0009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00217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4603E8-AB98-FE43-A50A-8D8DF55D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6BA51-3A05-0049-879C-D2B4C7D42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AEEE757-D5CE-6C43-8BE6-7114068B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47FEF-67BC-244F-82A8-54FD34D05191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B35CE8-5ADB-FC49-BFDF-A45F9E360D85}"/>
              </a:ext>
            </a:extLst>
          </p:cNvPr>
          <p:cNvSpPr txBox="1"/>
          <p:nvPr userDrawn="1"/>
        </p:nvSpPr>
        <p:spPr>
          <a:xfrm>
            <a:off x="9156357" y="6301944"/>
            <a:ext cx="219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#</a:t>
            </a:r>
            <a:r>
              <a:rPr lang="en-US" sz="1400" err="1">
                <a:solidFill>
                  <a:schemeClr val="bg1"/>
                </a:solidFill>
              </a:rPr>
              <a:t>UniversalHealth</a:t>
            </a: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576C5-B70F-C446-990C-F43E008B3E54}"/>
              </a:ext>
            </a:extLst>
          </p:cNvPr>
          <p:cNvGrpSpPr/>
          <p:nvPr userDrawn="1"/>
        </p:nvGrpSpPr>
        <p:grpSpPr>
          <a:xfrm>
            <a:off x="838200" y="6307650"/>
            <a:ext cx="3357949" cy="331271"/>
            <a:chOff x="2933700" y="2011363"/>
            <a:chExt cx="4006850" cy="395287"/>
          </a:xfrm>
          <a:solidFill>
            <a:schemeClr val="bg1"/>
          </a:solidFill>
        </p:grpSpPr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3001993A-CF8F-8048-93D6-C7C9FE00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336800"/>
              <a:ext cx="53975" cy="66675"/>
            </a:xfrm>
            <a:custGeom>
              <a:avLst/>
              <a:gdLst>
                <a:gd name="T0" fmla="*/ 98 w 149"/>
                <a:gd name="T1" fmla="*/ 143 h 187"/>
                <a:gd name="T2" fmla="*/ 47 w 149"/>
                <a:gd name="T3" fmla="*/ 143 h 187"/>
                <a:gd name="T4" fmla="*/ 37 w 149"/>
                <a:gd name="T5" fmla="*/ 186 h 187"/>
                <a:gd name="T6" fmla="*/ 0 w 149"/>
                <a:gd name="T7" fmla="*/ 186 h 187"/>
                <a:gd name="T8" fmla="*/ 53 w 149"/>
                <a:gd name="T9" fmla="*/ 0 h 187"/>
                <a:gd name="T10" fmla="*/ 95 w 149"/>
                <a:gd name="T11" fmla="*/ 0 h 187"/>
                <a:gd name="T12" fmla="*/ 148 w 149"/>
                <a:gd name="T13" fmla="*/ 186 h 187"/>
                <a:gd name="T14" fmla="*/ 108 w 149"/>
                <a:gd name="T15" fmla="*/ 186 h 187"/>
                <a:gd name="T16" fmla="*/ 98 w 149"/>
                <a:gd name="T17" fmla="*/ 143 h 187"/>
                <a:gd name="T18" fmla="*/ 74 w 149"/>
                <a:gd name="T19" fmla="*/ 35 h 187"/>
                <a:gd name="T20" fmla="*/ 74 w 149"/>
                <a:gd name="T21" fmla="*/ 35 h 187"/>
                <a:gd name="T22" fmla="*/ 55 w 149"/>
                <a:gd name="T23" fmla="*/ 112 h 187"/>
                <a:gd name="T24" fmla="*/ 93 w 149"/>
                <a:gd name="T25" fmla="*/ 112 h 187"/>
                <a:gd name="T26" fmla="*/ 74 w 149"/>
                <a:gd name="T27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2FD6955D-D881-3B40-812F-F7142F224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351088"/>
              <a:ext cx="60325" cy="50800"/>
            </a:xfrm>
            <a:custGeom>
              <a:avLst/>
              <a:gdLst>
                <a:gd name="T0" fmla="*/ 132 w 168"/>
                <a:gd name="T1" fmla="*/ 55 h 141"/>
                <a:gd name="T2" fmla="*/ 119 w 168"/>
                <a:gd name="T3" fmla="*/ 34 h 141"/>
                <a:gd name="T4" fmla="*/ 103 w 168"/>
                <a:gd name="T5" fmla="*/ 53 h 141"/>
                <a:gd name="T6" fmla="*/ 103 w 168"/>
                <a:gd name="T7" fmla="*/ 140 h 141"/>
                <a:gd name="T8" fmla="*/ 66 w 168"/>
                <a:gd name="T9" fmla="*/ 140 h 141"/>
                <a:gd name="T10" fmla="*/ 66 w 168"/>
                <a:gd name="T11" fmla="*/ 55 h 141"/>
                <a:gd name="T12" fmla="*/ 53 w 168"/>
                <a:gd name="T13" fmla="*/ 34 h 141"/>
                <a:gd name="T14" fmla="*/ 37 w 168"/>
                <a:gd name="T15" fmla="*/ 63 h 141"/>
                <a:gd name="T16" fmla="*/ 37 w 168"/>
                <a:gd name="T17" fmla="*/ 140 h 141"/>
                <a:gd name="T18" fmla="*/ 0 w 168"/>
                <a:gd name="T19" fmla="*/ 140 h 141"/>
                <a:gd name="T20" fmla="*/ 0 w 168"/>
                <a:gd name="T21" fmla="*/ 32 h 141"/>
                <a:gd name="T22" fmla="*/ 0 w 168"/>
                <a:gd name="T23" fmla="*/ 2 h 141"/>
                <a:gd name="T24" fmla="*/ 34 w 168"/>
                <a:gd name="T25" fmla="*/ 2 h 141"/>
                <a:gd name="T26" fmla="*/ 34 w 168"/>
                <a:gd name="T27" fmla="*/ 26 h 141"/>
                <a:gd name="T28" fmla="*/ 34 w 168"/>
                <a:gd name="T29" fmla="*/ 26 h 141"/>
                <a:gd name="T30" fmla="*/ 69 w 168"/>
                <a:gd name="T31" fmla="*/ 0 h 141"/>
                <a:gd name="T32" fmla="*/ 100 w 168"/>
                <a:gd name="T33" fmla="*/ 24 h 141"/>
                <a:gd name="T34" fmla="*/ 132 w 168"/>
                <a:gd name="T35" fmla="*/ 0 h 141"/>
                <a:gd name="T36" fmla="*/ 167 w 168"/>
                <a:gd name="T37" fmla="*/ 50 h 141"/>
                <a:gd name="T38" fmla="*/ 167 w 168"/>
                <a:gd name="T39" fmla="*/ 140 h 141"/>
                <a:gd name="T40" fmla="*/ 132 w 168"/>
                <a:gd name="T41" fmla="*/ 140 h 141"/>
                <a:gd name="T42" fmla="*/ 132 w 168"/>
                <a:gd name="T4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41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6039E2F6-6929-0447-9EFC-85DA302A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51088"/>
              <a:ext cx="38100" cy="52387"/>
            </a:xfrm>
            <a:custGeom>
              <a:avLst/>
              <a:gdLst>
                <a:gd name="T0" fmla="*/ 106 w 107"/>
                <a:gd name="T1" fmla="*/ 82 h 144"/>
                <a:gd name="T2" fmla="*/ 35 w 107"/>
                <a:gd name="T3" fmla="*/ 82 h 144"/>
                <a:gd name="T4" fmla="*/ 64 w 107"/>
                <a:gd name="T5" fmla="*/ 114 h 144"/>
                <a:gd name="T6" fmla="*/ 98 w 107"/>
                <a:gd name="T7" fmla="*/ 103 h 144"/>
                <a:gd name="T8" fmla="*/ 98 w 107"/>
                <a:gd name="T9" fmla="*/ 135 h 144"/>
                <a:gd name="T10" fmla="*/ 61 w 107"/>
                <a:gd name="T11" fmla="*/ 143 h 144"/>
                <a:gd name="T12" fmla="*/ 0 w 107"/>
                <a:gd name="T13" fmla="*/ 71 h 144"/>
                <a:gd name="T14" fmla="*/ 53 w 107"/>
                <a:gd name="T15" fmla="*/ 0 h 144"/>
                <a:gd name="T16" fmla="*/ 106 w 107"/>
                <a:gd name="T17" fmla="*/ 71 h 144"/>
                <a:gd name="T18" fmla="*/ 106 w 107"/>
                <a:gd name="T19" fmla="*/ 82 h 144"/>
                <a:gd name="T20" fmla="*/ 75 w 107"/>
                <a:gd name="T21" fmla="*/ 61 h 144"/>
                <a:gd name="T22" fmla="*/ 56 w 107"/>
                <a:gd name="T23" fmla="*/ 26 h 144"/>
                <a:gd name="T24" fmla="*/ 37 w 107"/>
                <a:gd name="T25" fmla="*/ 61 h 144"/>
                <a:gd name="T26" fmla="*/ 75 w 107"/>
                <a:gd name="T27" fmla="*/ 6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4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11CCD796-3083-6043-BF55-6D09886FC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351088"/>
              <a:ext cx="26988" cy="50800"/>
            </a:xfrm>
            <a:custGeom>
              <a:avLst/>
              <a:gdLst>
                <a:gd name="T0" fmla="*/ 0 w 76"/>
                <a:gd name="T1" fmla="*/ 32 h 141"/>
                <a:gd name="T2" fmla="*/ 0 w 76"/>
                <a:gd name="T3" fmla="*/ 2 h 141"/>
                <a:gd name="T4" fmla="*/ 35 w 76"/>
                <a:gd name="T5" fmla="*/ 2 h 141"/>
                <a:gd name="T6" fmla="*/ 35 w 76"/>
                <a:gd name="T7" fmla="*/ 26 h 141"/>
                <a:gd name="T8" fmla="*/ 35 w 76"/>
                <a:gd name="T9" fmla="*/ 26 h 141"/>
                <a:gd name="T10" fmla="*/ 69 w 76"/>
                <a:gd name="T11" fmla="*/ 0 h 141"/>
                <a:gd name="T12" fmla="*/ 75 w 76"/>
                <a:gd name="T13" fmla="*/ 0 h 141"/>
                <a:gd name="T14" fmla="*/ 75 w 76"/>
                <a:gd name="T15" fmla="*/ 40 h 141"/>
                <a:gd name="T16" fmla="*/ 61 w 76"/>
                <a:gd name="T17" fmla="*/ 37 h 141"/>
                <a:gd name="T18" fmla="*/ 38 w 76"/>
                <a:gd name="T19" fmla="*/ 79 h 141"/>
                <a:gd name="T20" fmla="*/ 38 w 76"/>
                <a:gd name="T21" fmla="*/ 140 h 141"/>
                <a:gd name="T22" fmla="*/ 0 w 76"/>
                <a:gd name="T23" fmla="*/ 140 h 141"/>
                <a:gd name="T24" fmla="*/ 0 w 76"/>
                <a:gd name="T25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1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EC3BA35-F35F-0245-A8AB-1EA248DD0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2330450"/>
              <a:ext cx="14287" cy="71438"/>
            </a:xfrm>
            <a:custGeom>
              <a:avLst/>
              <a:gdLst>
                <a:gd name="T0" fmla="*/ 0 w 38"/>
                <a:gd name="T1" fmla="*/ 0 h 199"/>
                <a:gd name="T2" fmla="*/ 37 w 38"/>
                <a:gd name="T3" fmla="*/ 0 h 199"/>
                <a:gd name="T4" fmla="*/ 37 w 38"/>
                <a:gd name="T5" fmla="*/ 37 h 199"/>
                <a:gd name="T6" fmla="*/ 0 w 38"/>
                <a:gd name="T7" fmla="*/ 37 h 199"/>
                <a:gd name="T8" fmla="*/ 0 w 38"/>
                <a:gd name="T9" fmla="*/ 0 h 199"/>
                <a:gd name="T10" fmla="*/ 0 w 38"/>
                <a:gd name="T11" fmla="*/ 60 h 199"/>
                <a:gd name="T12" fmla="*/ 37 w 38"/>
                <a:gd name="T13" fmla="*/ 60 h 199"/>
                <a:gd name="T14" fmla="*/ 37 w 38"/>
                <a:gd name="T15" fmla="*/ 198 h 199"/>
                <a:gd name="T16" fmla="*/ 0 w 38"/>
                <a:gd name="T17" fmla="*/ 198 h 199"/>
                <a:gd name="T18" fmla="*/ 0 w 38"/>
                <a:gd name="T19" fmla="*/ 6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9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14F1B24-146C-3744-9DF2-EF541E621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351088"/>
              <a:ext cx="31750" cy="52387"/>
            </a:xfrm>
            <a:custGeom>
              <a:avLst/>
              <a:gdLst>
                <a:gd name="T0" fmla="*/ 88 w 89"/>
                <a:gd name="T1" fmla="*/ 137 h 144"/>
                <a:gd name="T2" fmla="*/ 56 w 89"/>
                <a:gd name="T3" fmla="*/ 143 h 144"/>
                <a:gd name="T4" fmla="*/ 0 w 89"/>
                <a:gd name="T5" fmla="*/ 74 h 144"/>
                <a:gd name="T6" fmla="*/ 59 w 89"/>
                <a:gd name="T7" fmla="*/ 0 h 144"/>
                <a:gd name="T8" fmla="*/ 88 w 89"/>
                <a:gd name="T9" fmla="*/ 8 h 144"/>
                <a:gd name="T10" fmla="*/ 85 w 89"/>
                <a:gd name="T11" fmla="*/ 40 h 144"/>
                <a:gd name="T12" fmla="*/ 64 w 89"/>
                <a:gd name="T13" fmla="*/ 34 h 144"/>
                <a:gd name="T14" fmla="*/ 37 w 89"/>
                <a:gd name="T15" fmla="*/ 74 h 144"/>
                <a:gd name="T16" fmla="*/ 67 w 89"/>
                <a:gd name="T17" fmla="*/ 114 h 144"/>
                <a:gd name="T18" fmla="*/ 88 w 89"/>
                <a:gd name="T19" fmla="*/ 108 h 144"/>
                <a:gd name="T20" fmla="*/ 88 w 89"/>
                <a:gd name="T21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4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938306F-E568-3441-88E6-F27FE2A9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352675"/>
              <a:ext cx="38100" cy="52388"/>
            </a:xfrm>
            <a:custGeom>
              <a:avLst/>
              <a:gdLst>
                <a:gd name="T0" fmla="*/ 10 w 104"/>
                <a:gd name="T1" fmla="*/ 8 h 144"/>
                <a:gd name="T2" fmla="*/ 50 w 104"/>
                <a:gd name="T3" fmla="*/ 0 h 144"/>
                <a:gd name="T4" fmla="*/ 103 w 104"/>
                <a:gd name="T5" fmla="*/ 51 h 144"/>
                <a:gd name="T6" fmla="*/ 103 w 104"/>
                <a:gd name="T7" fmla="*/ 101 h 144"/>
                <a:gd name="T8" fmla="*/ 103 w 104"/>
                <a:gd name="T9" fmla="*/ 141 h 144"/>
                <a:gd name="T10" fmla="*/ 69 w 104"/>
                <a:gd name="T11" fmla="*/ 141 h 144"/>
                <a:gd name="T12" fmla="*/ 69 w 104"/>
                <a:gd name="T13" fmla="*/ 122 h 144"/>
                <a:gd name="T14" fmla="*/ 37 w 104"/>
                <a:gd name="T15" fmla="*/ 143 h 144"/>
                <a:gd name="T16" fmla="*/ 0 w 104"/>
                <a:gd name="T17" fmla="*/ 101 h 144"/>
                <a:gd name="T18" fmla="*/ 58 w 104"/>
                <a:gd name="T19" fmla="*/ 53 h 144"/>
                <a:gd name="T20" fmla="*/ 69 w 104"/>
                <a:gd name="T21" fmla="*/ 53 h 144"/>
                <a:gd name="T22" fmla="*/ 47 w 104"/>
                <a:gd name="T23" fmla="*/ 27 h 144"/>
                <a:gd name="T24" fmla="*/ 13 w 104"/>
                <a:gd name="T25" fmla="*/ 40 h 144"/>
                <a:gd name="T26" fmla="*/ 10 w 104"/>
                <a:gd name="T27" fmla="*/ 8 h 144"/>
                <a:gd name="T28" fmla="*/ 31 w 104"/>
                <a:gd name="T29" fmla="*/ 96 h 144"/>
                <a:gd name="T30" fmla="*/ 47 w 104"/>
                <a:gd name="T31" fmla="*/ 114 h 144"/>
                <a:gd name="T32" fmla="*/ 69 w 104"/>
                <a:gd name="T33" fmla="*/ 80 h 144"/>
                <a:gd name="T34" fmla="*/ 69 w 104"/>
                <a:gd name="T35" fmla="*/ 72 h 144"/>
                <a:gd name="T36" fmla="*/ 31 w 104"/>
                <a:gd name="T3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4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71A8AF7-7590-514B-AD3D-B473D4F9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2351088"/>
              <a:ext cx="31750" cy="52387"/>
            </a:xfrm>
            <a:custGeom>
              <a:avLst/>
              <a:gdLst>
                <a:gd name="T0" fmla="*/ 79 w 86"/>
                <a:gd name="T1" fmla="*/ 37 h 144"/>
                <a:gd name="T2" fmla="*/ 50 w 86"/>
                <a:gd name="T3" fmla="*/ 29 h 144"/>
                <a:gd name="T4" fmla="*/ 37 w 86"/>
                <a:gd name="T5" fmla="*/ 40 h 144"/>
                <a:gd name="T6" fmla="*/ 61 w 86"/>
                <a:gd name="T7" fmla="*/ 61 h 144"/>
                <a:gd name="T8" fmla="*/ 85 w 86"/>
                <a:gd name="T9" fmla="*/ 100 h 144"/>
                <a:gd name="T10" fmla="*/ 40 w 86"/>
                <a:gd name="T11" fmla="*/ 143 h 144"/>
                <a:gd name="T12" fmla="*/ 0 w 86"/>
                <a:gd name="T13" fmla="*/ 135 h 144"/>
                <a:gd name="T14" fmla="*/ 0 w 86"/>
                <a:gd name="T15" fmla="*/ 103 h 144"/>
                <a:gd name="T16" fmla="*/ 29 w 86"/>
                <a:gd name="T17" fmla="*/ 114 h 144"/>
                <a:gd name="T18" fmla="*/ 47 w 86"/>
                <a:gd name="T19" fmla="*/ 100 h 144"/>
                <a:gd name="T20" fmla="*/ 24 w 86"/>
                <a:gd name="T21" fmla="*/ 85 h 144"/>
                <a:gd name="T22" fmla="*/ 0 w 86"/>
                <a:gd name="T23" fmla="*/ 42 h 144"/>
                <a:gd name="T24" fmla="*/ 45 w 86"/>
                <a:gd name="T25" fmla="*/ 0 h 144"/>
                <a:gd name="T26" fmla="*/ 79 w 86"/>
                <a:gd name="T27" fmla="*/ 5 h 144"/>
                <a:gd name="T28" fmla="*/ 79 w 86"/>
                <a:gd name="T29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4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E4BAD42-4B66-B446-8486-CF6CC6D6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298700"/>
              <a:ext cx="612775" cy="7938"/>
            </a:xfrm>
            <a:custGeom>
              <a:avLst/>
              <a:gdLst>
                <a:gd name="T0" fmla="*/ 851 w 1703"/>
                <a:gd name="T1" fmla="*/ 19 h 20"/>
                <a:gd name="T2" fmla="*/ 0 w 1703"/>
                <a:gd name="T3" fmla="*/ 19 h 20"/>
                <a:gd name="T4" fmla="*/ 0 w 1703"/>
                <a:gd name="T5" fmla="*/ 0 h 20"/>
                <a:gd name="T6" fmla="*/ 1702 w 1703"/>
                <a:gd name="T7" fmla="*/ 0 h 20"/>
                <a:gd name="T8" fmla="*/ 1702 w 1703"/>
                <a:gd name="T9" fmla="*/ 19 h 20"/>
                <a:gd name="T10" fmla="*/ 851 w 1703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2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4EF7152-FC09-9F4A-9D90-282555A6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2371725"/>
              <a:ext cx="17462" cy="31750"/>
            </a:xfrm>
            <a:custGeom>
              <a:avLst/>
              <a:gdLst>
                <a:gd name="T0" fmla="*/ 3 w 49"/>
                <a:gd name="T1" fmla="*/ 0 h 89"/>
                <a:gd name="T2" fmla="*/ 24 w 49"/>
                <a:gd name="T3" fmla="*/ 0 h 89"/>
                <a:gd name="T4" fmla="*/ 45 w 49"/>
                <a:gd name="T5" fmla="*/ 22 h 89"/>
                <a:gd name="T6" fmla="*/ 32 w 49"/>
                <a:gd name="T7" fmla="*/ 43 h 89"/>
                <a:gd name="T8" fmla="*/ 32 w 49"/>
                <a:gd name="T9" fmla="*/ 43 h 89"/>
                <a:gd name="T10" fmla="*/ 40 w 49"/>
                <a:gd name="T11" fmla="*/ 53 h 89"/>
                <a:gd name="T12" fmla="*/ 48 w 49"/>
                <a:gd name="T13" fmla="*/ 85 h 89"/>
                <a:gd name="T14" fmla="*/ 35 w 49"/>
                <a:gd name="T15" fmla="*/ 85 h 89"/>
                <a:gd name="T16" fmla="*/ 27 w 49"/>
                <a:gd name="T17" fmla="*/ 59 h 89"/>
                <a:gd name="T18" fmla="*/ 16 w 49"/>
                <a:gd name="T19" fmla="*/ 51 h 89"/>
                <a:gd name="T20" fmla="*/ 14 w 49"/>
                <a:gd name="T21" fmla="*/ 51 h 89"/>
                <a:gd name="T22" fmla="*/ 14 w 49"/>
                <a:gd name="T23" fmla="*/ 88 h 89"/>
                <a:gd name="T24" fmla="*/ 0 w 49"/>
                <a:gd name="T25" fmla="*/ 88 h 89"/>
                <a:gd name="T26" fmla="*/ 3 w 49"/>
                <a:gd name="T27" fmla="*/ 0 h 89"/>
                <a:gd name="T28" fmla="*/ 22 w 49"/>
                <a:gd name="T29" fmla="*/ 37 h 89"/>
                <a:gd name="T30" fmla="*/ 32 w 49"/>
                <a:gd name="T31" fmla="*/ 24 h 89"/>
                <a:gd name="T32" fmla="*/ 22 w 49"/>
                <a:gd name="T33" fmla="*/ 11 h 89"/>
                <a:gd name="T34" fmla="*/ 16 w 49"/>
                <a:gd name="T35" fmla="*/ 11 h 89"/>
                <a:gd name="T36" fmla="*/ 16 w 49"/>
                <a:gd name="T37" fmla="*/ 35 h 89"/>
                <a:gd name="T38" fmla="*/ 22 w 49"/>
                <a:gd name="T39" fmla="*/ 35 h 89"/>
                <a:gd name="T40" fmla="*/ 22 w 49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9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4D3872-1DA0-0348-A4A1-6E8BE5CB5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371725"/>
              <a:ext cx="14287" cy="31750"/>
            </a:xfrm>
            <a:custGeom>
              <a:avLst/>
              <a:gdLst>
                <a:gd name="T0" fmla="*/ 0 w 38"/>
                <a:gd name="T1" fmla="*/ 0 h 86"/>
                <a:gd name="T2" fmla="*/ 35 w 38"/>
                <a:gd name="T3" fmla="*/ 0 h 86"/>
                <a:gd name="T4" fmla="*/ 35 w 38"/>
                <a:gd name="T5" fmla="*/ 14 h 86"/>
                <a:gd name="T6" fmla="*/ 14 w 38"/>
                <a:gd name="T7" fmla="*/ 14 h 86"/>
                <a:gd name="T8" fmla="*/ 14 w 38"/>
                <a:gd name="T9" fmla="*/ 35 h 86"/>
                <a:gd name="T10" fmla="*/ 35 w 38"/>
                <a:gd name="T11" fmla="*/ 35 h 86"/>
                <a:gd name="T12" fmla="*/ 35 w 38"/>
                <a:gd name="T13" fmla="*/ 48 h 86"/>
                <a:gd name="T14" fmla="*/ 14 w 38"/>
                <a:gd name="T15" fmla="*/ 48 h 86"/>
                <a:gd name="T16" fmla="*/ 14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B0746A9-5CD9-024F-A301-5F5B2381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2373313"/>
              <a:ext cx="19050" cy="31750"/>
            </a:xfrm>
            <a:custGeom>
              <a:avLst/>
              <a:gdLst>
                <a:gd name="T0" fmla="*/ 32 w 54"/>
                <a:gd name="T1" fmla="*/ 34 h 86"/>
                <a:gd name="T2" fmla="*/ 53 w 54"/>
                <a:gd name="T3" fmla="*/ 34 h 86"/>
                <a:gd name="T4" fmla="*/ 53 w 54"/>
                <a:gd name="T5" fmla="*/ 79 h 86"/>
                <a:gd name="T6" fmla="*/ 35 w 54"/>
                <a:gd name="T7" fmla="*/ 85 h 86"/>
                <a:gd name="T8" fmla="*/ 0 w 54"/>
                <a:gd name="T9" fmla="*/ 42 h 86"/>
                <a:gd name="T10" fmla="*/ 35 w 54"/>
                <a:gd name="T11" fmla="*/ 0 h 86"/>
                <a:gd name="T12" fmla="*/ 50 w 54"/>
                <a:gd name="T13" fmla="*/ 3 h 86"/>
                <a:gd name="T14" fmla="*/ 50 w 54"/>
                <a:gd name="T15" fmla="*/ 16 h 86"/>
                <a:gd name="T16" fmla="*/ 35 w 54"/>
                <a:gd name="T17" fmla="*/ 11 h 86"/>
                <a:gd name="T18" fmla="*/ 13 w 54"/>
                <a:gd name="T19" fmla="*/ 42 h 86"/>
                <a:gd name="T20" fmla="*/ 32 w 54"/>
                <a:gd name="T21" fmla="*/ 74 h 86"/>
                <a:gd name="T22" fmla="*/ 40 w 54"/>
                <a:gd name="T23" fmla="*/ 72 h 86"/>
                <a:gd name="T24" fmla="*/ 40 w 54"/>
                <a:gd name="T25" fmla="*/ 48 h 86"/>
                <a:gd name="T26" fmla="*/ 29 w 54"/>
                <a:gd name="T27" fmla="*/ 48 h 86"/>
                <a:gd name="T28" fmla="*/ 32 w 54"/>
                <a:gd name="T2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6F827D4-7610-F748-B701-70BCD3CA2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2371725"/>
              <a:ext cx="4762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DED6B83-9C23-6C40-8546-043071B1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3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1A89028-E238-954A-B85A-68B64C7DD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2371725"/>
              <a:ext cx="19050" cy="31750"/>
            </a:xfrm>
            <a:custGeom>
              <a:avLst/>
              <a:gdLst>
                <a:gd name="T0" fmla="*/ 0 w 51"/>
                <a:gd name="T1" fmla="*/ 0 h 86"/>
                <a:gd name="T2" fmla="*/ 16 w 51"/>
                <a:gd name="T3" fmla="*/ 0 h 86"/>
                <a:gd name="T4" fmla="*/ 37 w 51"/>
                <a:gd name="T5" fmla="*/ 67 h 86"/>
                <a:gd name="T6" fmla="*/ 37 w 51"/>
                <a:gd name="T7" fmla="*/ 67 h 86"/>
                <a:gd name="T8" fmla="*/ 37 w 51"/>
                <a:gd name="T9" fmla="*/ 0 h 86"/>
                <a:gd name="T10" fmla="*/ 50 w 51"/>
                <a:gd name="T11" fmla="*/ 0 h 86"/>
                <a:gd name="T12" fmla="*/ 50 w 51"/>
                <a:gd name="T13" fmla="*/ 85 h 86"/>
                <a:gd name="T14" fmla="*/ 35 w 51"/>
                <a:gd name="T15" fmla="*/ 85 h 86"/>
                <a:gd name="T16" fmla="*/ 13 w 51"/>
                <a:gd name="T17" fmla="*/ 19 h 86"/>
                <a:gd name="T18" fmla="*/ 11 w 51"/>
                <a:gd name="T19" fmla="*/ 19 h 86"/>
                <a:gd name="T20" fmla="*/ 11 w 51"/>
                <a:gd name="T21" fmla="*/ 85 h 86"/>
                <a:gd name="T22" fmla="*/ 0 w 51"/>
                <a:gd name="T23" fmla="*/ 85 h 86"/>
                <a:gd name="T24" fmla="*/ 0 w 5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6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034F867-11CB-D44C-A5A1-1AF4A8AD6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75" y="2371725"/>
              <a:ext cx="22225" cy="31750"/>
            </a:xfrm>
            <a:custGeom>
              <a:avLst/>
              <a:gdLst>
                <a:gd name="T0" fmla="*/ 43 w 60"/>
                <a:gd name="T1" fmla="*/ 64 h 86"/>
                <a:gd name="T2" fmla="*/ 19 w 60"/>
                <a:gd name="T3" fmla="*/ 64 h 86"/>
                <a:gd name="T4" fmla="*/ 14 w 60"/>
                <a:gd name="T5" fmla="*/ 85 h 86"/>
                <a:gd name="T6" fmla="*/ 0 w 60"/>
                <a:gd name="T7" fmla="*/ 85 h 86"/>
                <a:gd name="T8" fmla="*/ 24 w 60"/>
                <a:gd name="T9" fmla="*/ 0 h 86"/>
                <a:gd name="T10" fmla="*/ 37 w 60"/>
                <a:gd name="T11" fmla="*/ 0 h 86"/>
                <a:gd name="T12" fmla="*/ 59 w 60"/>
                <a:gd name="T13" fmla="*/ 85 h 86"/>
                <a:gd name="T14" fmla="*/ 45 w 60"/>
                <a:gd name="T15" fmla="*/ 85 h 86"/>
                <a:gd name="T16" fmla="*/ 43 w 60"/>
                <a:gd name="T17" fmla="*/ 64 h 86"/>
                <a:gd name="T18" fmla="*/ 40 w 60"/>
                <a:gd name="T19" fmla="*/ 53 h 86"/>
                <a:gd name="T20" fmla="*/ 32 w 60"/>
                <a:gd name="T21" fmla="*/ 14 h 86"/>
                <a:gd name="T22" fmla="*/ 32 w 60"/>
                <a:gd name="T23" fmla="*/ 14 h 86"/>
                <a:gd name="T24" fmla="*/ 22 w 60"/>
                <a:gd name="T25" fmla="*/ 53 h 86"/>
                <a:gd name="T26" fmla="*/ 40 w 60"/>
                <a:gd name="T27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6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925ADFB-DB98-D84D-9F23-5D6BA8951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13 w 35"/>
                <a:gd name="T3" fmla="*/ 0 h 86"/>
                <a:gd name="T4" fmla="*/ 13 w 35"/>
                <a:gd name="T5" fmla="*/ 72 h 86"/>
                <a:gd name="T6" fmla="*/ 34 w 35"/>
                <a:gd name="T7" fmla="*/ 72 h 86"/>
                <a:gd name="T8" fmla="*/ 34 w 35"/>
                <a:gd name="T9" fmla="*/ 85 h 86"/>
                <a:gd name="T10" fmla="*/ 0 w 35"/>
                <a:gd name="T11" fmla="*/ 85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9B02DAB-DB47-034E-BBEC-401A177F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371725"/>
              <a:ext cx="20637" cy="31750"/>
            </a:xfrm>
            <a:custGeom>
              <a:avLst/>
              <a:gdLst>
                <a:gd name="T0" fmla="*/ 55 w 56"/>
                <a:gd name="T1" fmla="*/ 43 h 86"/>
                <a:gd name="T2" fmla="*/ 29 w 56"/>
                <a:gd name="T3" fmla="*/ 85 h 86"/>
                <a:gd name="T4" fmla="*/ 2 w 56"/>
                <a:gd name="T5" fmla="*/ 43 h 86"/>
                <a:gd name="T6" fmla="*/ 29 w 56"/>
                <a:gd name="T7" fmla="*/ 0 h 86"/>
                <a:gd name="T8" fmla="*/ 55 w 56"/>
                <a:gd name="T9" fmla="*/ 43 h 86"/>
                <a:gd name="T10" fmla="*/ 42 w 56"/>
                <a:gd name="T11" fmla="*/ 43 h 86"/>
                <a:gd name="T12" fmla="*/ 29 w 56"/>
                <a:gd name="T13" fmla="*/ 11 h 86"/>
                <a:gd name="T14" fmla="*/ 15 w 56"/>
                <a:gd name="T15" fmla="*/ 43 h 86"/>
                <a:gd name="T16" fmla="*/ 29 w 56"/>
                <a:gd name="T17" fmla="*/ 75 h 86"/>
                <a:gd name="T18" fmla="*/ 42 w 5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6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A3FD0AE-F87B-414B-A062-02ACBD2A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371725"/>
              <a:ext cx="14287" cy="31750"/>
            </a:xfrm>
            <a:custGeom>
              <a:avLst/>
              <a:gdLst>
                <a:gd name="T0" fmla="*/ 0 w 39"/>
                <a:gd name="T1" fmla="*/ 0 h 86"/>
                <a:gd name="T2" fmla="*/ 38 w 39"/>
                <a:gd name="T3" fmla="*/ 0 h 86"/>
                <a:gd name="T4" fmla="*/ 38 w 39"/>
                <a:gd name="T5" fmla="*/ 14 h 86"/>
                <a:gd name="T6" fmla="*/ 14 w 39"/>
                <a:gd name="T7" fmla="*/ 14 h 86"/>
                <a:gd name="T8" fmla="*/ 14 w 39"/>
                <a:gd name="T9" fmla="*/ 37 h 86"/>
                <a:gd name="T10" fmla="*/ 35 w 39"/>
                <a:gd name="T11" fmla="*/ 37 h 86"/>
                <a:gd name="T12" fmla="*/ 35 w 39"/>
                <a:gd name="T13" fmla="*/ 48 h 86"/>
                <a:gd name="T14" fmla="*/ 14 w 39"/>
                <a:gd name="T15" fmla="*/ 48 h 86"/>
                <a:gd name="T16" fmla="*/ 14 w 39"/>
                <a:gd name="T17" fmla="*/ 85 h 86"/>
                <a:gd name="T18" fmla="*/ 0 w 39"/>
                <a:gd name="T19" fmla="*/ 85 h 86"/>
                <a:gd name="T20" fmla="*/ 0 w 3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3E4DC9A-3B02-8841-B49E-7BC0F6A79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34 w 35"/>
                <a:gd name="T3" fmla="*/ 0 h 86"/>
                <a:gd name="T4" fmla="*/ 34 w 35"/>
                <a:gd name="T5" fmla="*/ 14 h 86"/>
                <a:gd name="T6" fmla="*/ 13 w 35"/>
                <a:gd name="T7" fmla="*/ 14 h 86"/>
                <a:gd name="T8" fmla="*/ 13 w 35"/>
                <a:gd name="T9" fmla="*/ 37 h 86"/>
                <a:gd name="T10" fmla="*/ 32 w 35"/>
                <a:gd name="T11" fmla="*/ 37 h 86"/>
                <a:gd name="T12" fmla="*/ 32 w 35"/>
                <a:gd name="T13" fmla="*/ 48 h 86"/>
                <a:gd name="T14" fmla="*/ 13 w 35"/>
                <a:gd name="T15" fmla="*/ 48 h 86"/>
                <a:gd name="T16" fmla="*/ 13 w 35"/>
                <a:gd name="T17" fmla="*/ 85 h 86"/>
                <a:gd name="T18" fmla="*/ 0 w 35"/>
                <a:gd name="T19" fmla="*/ 85 h 86"/>
                <a:gd name="T20" fmla="*/ 0 w 35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8EF2FB1-D159-CE41-ACBC-7588BACC8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2371725"/>
              <a:ext cx="4763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52E5890-DEB5-7D42-ADA2-D9818583D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371725"/>
              <a:ext cx="17463" cy="31750"/>
            </a:xfrm>
            <a:custGeom>
              <a:avLst/>
              <a:gdLst>
                <a:gd name="T0" fmla="*/ 48 w 49"/>
                <a:gd name="T1" fmla="*/ 82 h 86"/>
                <a:gd name="T2" fmla="*/ 32 w 49"/>
                <a:gd name="T3" fmla="*/ 85 h 86"/>
                <a:gd name="T4" fmla="*/ 0 w 49"/>
                <a:gd name="T5" fmla="*/ 43 h 86"/>
                <a:gd name="T6" fmla="*/ 32 w 49"/>
                <a:gd name="T7" fmla="*/ 0 h 86"/>
                <a:gd name="T8" fmla="*/ 48 w 49"/>
                <a:gd name="T9" fmla="*/ 3 h 86"/>
                <a:gd name="T10" fmla="*/ 48 w 49"/>
                <a:gd name="T11" fmla="*/ 16 h 86"/>
                <a:gd name="T12" fmla="*/ 35 w 49"/>
                <a:gd name="T13" fmla="*/ 11 h 86"/>
                <a:gd name="T14" fmla="*/ 16 w 49"/>
                <a:gd name="T15" fmla="*/ 43 h 86"/>
                <a:gd name="T16" fmla="*/ 35 w 49"/>
                <a:gd name="T17" fmla="*/ 75 h 86"/>
                <a:gd name="T18" fmla="*/ 48 w 49"/>
                <a:gd name="T19" fmla="*/ 69 h 86"/>
                <a:gd name="T20" fmla="*/ 48 w 49"/>
                <a:gd name="T2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46CF8FAF-9BDE-4049-A14E-8C6F8F4E1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5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75AD4ADA-4BCD-6140-A7DC-9FC7A013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2371725"/>
              <a:ext cx="12700" cy="31750"/>
            </a:xfrm>
            <a:custGeom>
              <a:avLst/>
              <a:gdLst>
                <a:gd name="T0" fmla="*/ 0 w 36"/>
                <a:gd name="T1" fmla="*/ 0 h 86"/>
                <a:gd name="T2" fmla="*/ 35 w 36"/>
                <a:gd name="T3" fmla="*/ 0 h 86"/>
                <a:gd name="T4" fmla="*/ 35 w 36"/>
                <a:gd name="T5" fmla="*/ 14 h 86"/>
                <a:gd name="T6" fmla="*/ 11 w 36"/>
                <a:gd name="T7" fmla="*/ 14 h 86"/>
                <a:gd name="T8" fmla="*/ 11 w 36"/>
                <a:gd name="T9" fmla="*/ 37 h 86"/>
                <a:gd name="T10" fmla="*/ 32 w 36"/>
                <a:gd name="T11" fmla="*/ 37 h 86"/>
                <a:gd name="T12" fmla="*/ 32 w 36"/>
                <a:gd name="T13" fmla="*/ 48 h 86"/>
                <a:gd name="T14" fmla="*/ 11 w 36"/>
                <a:gd name="T15" fmla="*/ 48 h 86"/>
                <a:gd name="T16" fmla="*/ 11 w 36"/>
                <a:gd name="T17" fmla="*/ 85 h 86"/>
                <a:gd name="T18" fmla="*/ 0 w 36"/>
                <a:gd name="T19" fmla="*/ 85 h 86"/>
                <a:gd name="T20" fmla="*/ 0 w 36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1E7288AB-CD00-604A-A875-DAC351D9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3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4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F72E83E-D2AC-5C4E-810B-663F45A14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371725"/>
              <a:ext cx="17462" cy="31750"/>
            </a:xfrm>
            <a:custGeom>
              <a:avLst/>
              <a:gdLst>
                <a:gd name="T0" fmla="*/ 2 w 48"/>
                <a:gd name="T1" fmla="*/ 0 h 89"/>
                <a:gd name="T2" fmla="*/ 23 w 48"/>
                <a:gd name="T3" fmla="*/ 0 h 89"/>
                <a:gd name="T4" fmla="*/ 45 w 48"/>
                <a:gd name="T5" fmla="*/ 22 h 89"/>
                <a:gd name="T6" fmla="*/ 31 w 48"/>
                <a:gd name="T7" fmla="*/ 43 h 89"/>
                <a:gd name="T8" fmla="*/ 31 w 48"/>
                <a:gd name="T9" fmla="*/ 43 h 89"/>
                <a:gd name="T10" fmla="*/ 39 w 48"/>
                <a:gd name="T11" fmla="*/ 53 h 89"/>
                <a:gd name="T12" fmla="*/ 47 w 48"/>
                <a:gd name="T13" fmla="*/ 85 h 89"/>
                <a:gd name="T14" fmla="*/ 34 w 48"/>
                <a:gd name="T15" fmla="*/ 85 h 89"/>
                <a:gd name="T16" fmla="*/ 26 w 48"/>
                <a:gd name="T17" fmla="*/ 59 h 89"/>
                <a:gd name="T18" fmla="*/ 15 w 48"/>
                <a:gd name="T19" fmla="*/ 51 h 89"/>
                <a:gd name="T20" fmla="*/ 13 w 48"/>
                <a:gd name="T21" fmla="*/ 51 h 89"/>
                <a:gd name="T22" fmla="*/ 13 w 48"/>
                <a:gd name="T23" fmla="*/ 88 h 89"/>
                <a:gd name="T24" fmla="*/ 0 w 48"/>
                <a:gd name="T25" fmla="*/ 88 h 89"/>
                <a:gd name="T26" fmla="*/ 2 w 48"/>
                <a:gd name="T27" fmla="*/ 0 h 89"/>
                <a:gd name="T28" fmla="*/ 18 w 48"/>
                <a:gd name="T29" fmla="*/ 37 h 89"/>
                <a:gd name="T30" fmla="*/ 29 w 48"/>
                <a:gd name="T31" fmla="*/ 24 h 89"/>
                <a:gd name="T32" fmla="*/ 18 w 48"/>
                <a:gd name="T33" fmla="*/ 11 h 89"/>
                <a:gd name="T34" fmla="*/ 13 w 48"/>
                <a:gd name="T35" fmla="*/ 11 h 89"/>
                <a:gd name="T36" fmla="*/ 13 w 48"/>
                <a:gd name="T37" fmla="*/ 35 h 89"/>
                <a:gd name="T38" fmla="*/ 18 w 48"/>
                <a:gd name="T39" fmla="*/ 35 h 89"/>
                <a:gd name="T40" fmla="*/ 18 w 48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9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1CA7658-B52A-AF43-BB7E-61B8D28E2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371725"/>
              <a:ext cx="15875" cy="31750"/>
            </a:xfrm>
            <a:custGeom>
              <a:avLst/>
              <a:gdLst>
                <a:gd name="T0" fmla="*/ 16 w 46"/>
                <a:gd name="T1" fmla="*/ 14 h 86"/>
                <a:gd name="T2" fmla="*/ 0 w 46"/>
                <a:gd name="T3" fmla="*/ 14 h 86"/>
                <a:gd name="T4" fmla="*/ 0 w 46"/>
                <a:gd name="T5" fmla="*/ 0 h 86"/>
                <a:gd name="T6" fmla="*/ 45 w 46"/>
                <a:gd name="T7" fmla="*/ 0 h 86"/>
                <a:gd name="T8" fmla="*/ 45 w 46"/>
                <a:gd name="T9" fmla="*/ 14 h 86"/>
                <a:gd name="T10" fmla="*/ 30 w 46"/>
                <a:gd name="T11" fmla="*/ 14 h 86"/>
                <a:gd name="T12" fmla="*/ 30 w 46"/>
                <a:gd name="T13" fmla="*/ 85 h 86"/>
                <a:gd name="T14" fmla="*/ 16 w 46"/>
                <a:gd name="T15" fmla="*/ 85 h 86"/>
                <a:gd name="T16" fmla="*/ 16 w 4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6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C6EF4503-9F67-EB45-83C0-11AF279EE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2371725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13 w 46"/>
                <a:gd name="T3" fmla="*/ 0 h 86"/>
                <a:gd name="T4" fmla="*/ 13 w 46"/>
                <a:gd name="T5" fmla="*/ 35 h 86"/>
                <a:gd name="T6" fmla="*/ 35 w 46"/>
                <a:gd name="T7" fmla="*/ 35 h 86"/>
                <a:gd name="T8" fmla="*/ 35 w 46"/>
                <a:gd name="T9" fmla="*/ 0 h 86"/>
                <a:gd name="T10" fmla="*/ 45 w 46"/>
                <a:gd name="T11" fmla="*/ 0 h 86"/>
                <a:gd name="T12" fmla="*/ 45 w 46"/>
                <a:gd name="T13" fmla="*/ 85 h 86"/>
                <a:gd name="T14" fmla="*/ 35 w 46"/>
                <a:gd name="T15" fmla="*/ 85 h 86"/>
                <a:gd name="T16" fmla="*/ 35 w 46"/>
                <a:gd name="T17" fmla="*/ 48 h 86"/>
                <a:gd name="T18" fmla="*/ 13 w 46"/>
                <a:gd name="T19" fmla="*/ 48 h 86"/>
                <a:gd name="T20" fmla="*/ 13 w 46"/>
                <a:gd name="T21" fmla="*/ 85 h 86"/>
                <a:gd name="T22" fmla="*/ 0 w 46"/>
                <a:gd name="T23" fmla="*/ 85 h 86"/>
                <a:gd name="T24" fmla="*/ 0 w 46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556D05DC-8248-4B48-AB6C-7AE5FBF6B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209FB05A-C6C4-5B45-A72D-06EE332D8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038350"/>
              <a:ext cx="355600" cy="273050"/>
            </a:xfrm>
            <a:custGeom>
              <a:avLst/>
              <a:gdLst>
                <a:gd name="T0" fmla="*/ 177 w 986"/>
                <a:gd name="T1" fmla="*/ 582 h 758"/>
                <a:gd name="T2" fmla="*/ 209 w 986"/>
                <a:gd name="T3" fmla="*/ 537 h 758"/>
                <a:gd name="T4" fmla="*/ 820 w 986"/>
                <a:gd name="T5" fmla="*/ 452 h 758"/>
                <a:gd name="T6" fmla="*/ 320 w 986"/>
                <a:gd name="T7" fmla="*/ 725 h 758"/>
                <a:gd name="T8" fmla="*/ 664 w 986"/>
                <a:gd name="T9" fmla="*/ 725 h 758"/>
                <a:gd name="T10" fmla="*/ 79 w 986"/>
                <a:gd name="T11" fmla="*/ 299 h 758"/>
                <a:gd name="T12" fmla="*/ 847 w 986"/>
                <a:gd name="T13" fmla="*/ 206 h 758"/>
                <a:gd name="T14" fmla="*/ 881 w 986"/>
                <a:gd name="T15" fmla="*/ 442 h 758"/>
                <a:gd name="T16" fmla="*/ 519 w 986"/>
                <a:gd name="T17" fmla="*/ 129 h 758"/>
                <a:gd name="T18" fmla="*/ 519 w 986"/>
                <a:gd name="T19" fmla="*/ 37 h 758"/>
                <a:gd name="T20" fmla="*/ 338 w 986"/>
                <a:gd name="T21" fmla="*/ 174 h 758"/>
                <a:gd name="T22" fmla="*/ 669 w 986"/>
                <a:gd name="T23" fmla="*/ 127 h 758"/>
                <a:gd name="T24" fmla="*/ 646 w 986"/>
                <a:gd name="T25" fmla="*/ 156 h 758"/>
                <a:gd name="T26" fmla="*/ 566 w 986"/>
                <a:gd name="T27" fmla="*/ 227 h 758"/>
                <a:gd name="T28" fmla="*/ 537 w 986"/>
                <a:gd name="T29" fmla="*/ 256 h 758"/>
                <a:gd name="T30" fmla="*/ 561 w 986"/>
                <a:gd name="T31" fmla="*/ 545 h 758"/>
                <a:gd name="T32" fmla="*/ 474 w 986"/>
                <a:gd name="T33" fmla="*/ 566 h 758"/>
                <a:gd name="T34" fmla="*/ 365 w 986"/>
                <a:gd name="T35" fmla="*/ 455 h 758"/>
                <a:gd name="T36" fmla="*/ 455 w 986"/>
                <a:gd name="T37" fmla="*/ 352 h 758"/>
                <a:gd name="T38" fmla="*/ 352 w 986"/>
                <a:gd name="T39" fmla="*/ 174 h 758"/>
                <a:gd name="T40" fmla="*/ 360 w 986"/>
                <a:gd name="T41" fmla="*/ 113 h 758"/>
                <a:gd name="T42" fmla="*/ 815 w 986"/>
                <a:gd name="T43" fmla="*/ 323 h 758"/>
                <a:gd name="T44" fmla="*/ 553 w 986"/>
                <a:gd name="T45" fmla="*/ 235 h 758"/>
                <a:gd name="T46" fmla="*/ 542 w 986"/>
                <a:gd name="T47" fmla="*/ 241 h 758"/>
                <a:gd name="T48" fmla="*/ 717 w 986"/>
                <a:gd name="T49" fmla="*/ 190 h 758"/>
                <a:gd name="T50" fmla="*/ 685 w 986"/>
                <a:gd name="T51" fmla="*/ 193 h 758"/>
                <a:gd name="T52" fmla="*/ 680 w 986"/>
                <a:gd name="T53" fmla="*/ 246 h 758"/>
                <a:gd name="T54" fmla="*/ 656 w 986"/>
                <a:gd name="T55" fmla="*/ 209 h 758"/>
                <a:gd name="T56" fmla="*/ 683 w 986"/>
                <a:gd name="T57" fmla="*/ 219 h 758"/>
                <a:gd name="T58" fmla="*/ 690 w 986"/>
                <a:gd name="T59" fmla="*/ 260 h 758"/>
                <a:gd name="T60" fmla="*/ 672 w 986"/>
                <a:gd name="T61" fmla="*/ 294 h 758"/>
                <a:gd name="T62" fmla="*/ 648 w 986"/>
                <a:gd name="T63" fmla="*/ 299 h 758"/>
                <a:gd name="T64" fmla="*/ 582 w 986"/>
                <a:gd name="T65" fmla="*/ 262 h 758"/>
                <a:gd name="T66" fmla="*/ 571 w 986"/>
                <a:gd name="T67" fmla="*/ 429 h 758"/>
                <a:gd name="T68" fmla="*/ 667 w 986"/>
                <a:gd name="T69" fmla="*/ 270 h 758"/>
                <a:gd name="T70" fmla="*/ 654 w 986"/>
                <a:gd name="T71" fmla="*/ 270 h 758"/>
                <a:gd name="T72" fmla="*/ 627 w 986"/>
                <a:gd name="T73" fmla="*/ 259 h 758"/>
                <a:gd name="T74" fmla="*/ 590 w 986"/>
                <a:gd name="T75" fmla="*/ 235 h 758"/>
                <a:gd name="T76" fmla="*/ 603 w 986"/>
                <a:gd name="T77" fmla="*/ 384 h 758"/>
                <a:gd name="T78" fmla="*/ 624 w 986"/>
                <a:gd name="T79" fmla="*/ 362 h 758"/>
                <a:gd name="T80" fmla="*/ 640 w 986"/>
                <a:gd name="T81" fmla="*/ 341 h 758"/>
                <a:gd name="T82" fmla="*/ 627 w 986"/>
                <a:gd name="T83" fmla="*/ 516 h 758"/>
                <a:gd name="T84" fmla="*/ 617 w 986"/>
                <a:gd name="T85" fmla="*/ 537 h 758"/>
                <a:gd name="T86" fmla="*/ 654 w 986"/>
                <a:gd name="T87" fmla="*/ 479 h 758"/>
                <a:gd name="T88" fmla="*/ 680 w 986"/>
                <a:gd name="T89" fmla="*/ 503 h 758"/>
                <a:gd name="T90" fmla="*/ 328 w 986"/>
                <a:gd name="T91" fmla="*/ 346 h 758"/>
                <a:gd name="T92" fmla="*/ 352 w 986"/>
                <a:gd name="T93" fmla="*/ 360 h 758"/>
                <a:gd name="T94" fmla="*/ 354 w 986"/>
                <a:gd name="T95" fmla="*/ 328 h 758"/>
                <a:gd name="T96" fmla="*/ 320 w 986"/>
                <a:gd name="T97" fmla="*/ 349 h 758"/>
                <a:gd name="T98" fmla="*/ 394 w 986"/>
                <a:gd name="T99" fmla="*/ 352 h 758"/>
                <a:gd name="T100" fmla="*/ 423 w 986"/>
                <a:gd name="T101" fmla="*/ 370 h 758"/>
                <a:gd name="T102" fmla="*/ 391 w 986"/>
                <a:gd name="T103" fmla="*/ 233 h 758"/>
                <a:gd name="T104" fmla="*/ 360 w 986"/>
                <a:gd name="T105" fmla="*/ 272 h 758"/>
                <a:gd name="T106" fmla="*/ 304 w 986"/>
                <a:gd name="T107" fmla="*/ 479 h 758"/>
                <a:gd name="T108" fmla="*/ 272 w 986"/>
                <a:gd name="T109" fmla="*/ 394 h 758"/>
                <a:gd name="T110" fmla="*/ 211 w 986"/>
                <a:gd name="T111" fmla="*/ 399 h 758"/>
                <a:gd name="T112" fmla="*/ 209 w 986"/>
                <a:gd name="T113" fmla="*/ 434 h 758"/>
                <a:gd name="T114" fmla="*/ 240 w 986"/>
                <a:gd name="T115" fmla="*/ 439 h 758"/>
                <a:gd name="T116" fmla="*/ 230 w 986"/>
                <a:gd name="T117" fmla="*/ 333 h 758"/>
                <a:gd name="T118" fmla="*/ 640 w 986"/>
                <a:gd name="T119" fmla="*/ 79 h 758"/>
                <a:gd name="T120" fmla="*/ 630 w 986"/>
                <a:gd name="T121" fmla="*/ 222 h 758"/>
                <a:gd name="T122" fmla="*/ 619 w 986"/>
                <a:gd name="T123" fmla="*/ 238 h 758"/>
                <a:gd name="T124" fmla="*/ 466 w 986"/>
                <a:gd name="T125" fmla="*/ 25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6" h="758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645DF09F-9FF4-0946-8679-88BC8162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2212975"/>
              <a:ext cx="15875" cy="23813"/>
            </a:xfrm>
            <a:custGeom>
              <a:avLst/>
              <a:gdLst>
                <a:gd name="T0" fmla="*/ 39 w 43"/>
                <a:gd name="T1" fmla="*/ 64 h 65"/>
                <a:gd name="T2" fmla="*/ 0 w 43"/>
                <a:gd name="T3" fmla="*/ 0 h 65"/>
                <a:gd name="T4" fmla="*/ 0 w 43"/>
                <a:gd name="T5" fmla="*/ 21 h 65"/>
                <a:gd name="T6" fmla="*/ 39 w 43"/>
                <a:gd name="T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5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4AAD9575-718C-6345-AF5C-27AD56482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055813"/>
              <a:ext cx="82550" cy="106362"/>
            </a:xfrm>
            <a:custGeom>
              <a:avLst/>
              <a:gdLst>
                <a:gd name="T0" fmla="*/ 143 w 229"/>
                <a:gd name="T1" fmla="*/ 3 h 297"/>
                <a:gd name="T2" fmla="*/ 125 w 229"/>
                <a:gd name="T3" fmla="*/ 0 h 297"/>
                <a:gd name="T4" fmla="*/ 125 w 229"/>
                <a:gd name="T5" fmla="*/ 16 h 297"/>
                <a:gd name="T6" fmla="*/ 125 w 229"/>
                <a:gd name="T7" fmla="*/ 34 h 297"/>
                <a:gd name="T8" fmla="*/ 135 w 229"/>
                <a:gd name="T9" fmla="*/ 37 h 297"/>
                <a:gd name="T10" fmla="*/ 183 w 229"/>
                <a:gd name="T11" fmla="*/ 85 h 297"/>
                <a:gd name="T12" fmla="*/ 122 w 229"/>
                <a:gd name="T13" fmla="*/ 138 h 297"/>
                <a:gd name="T14" fmla="*/ 111 w 229"/>
                <a:gd name="T15" fmla="*/ 140 h 297"/>
                <a:gd name="T16" fmla="*/ 80 w 229"/>
                <a:gd name="T17" fmla="*/ 148 h 297"/>
                <a:gd name="T18" fmla="*/ 69 w 229"/>
                <a:gd name="T19" fmla="*/ 151 h 297"/>
                <a:gd name="T20" fmla="*/ 0 w 229"/>
                <a:gd name="T21" fmla="*/ 225 h 297"/>
                <a:gd name="T22" fmla="*/ 72 w 229"/>
                <a:gd name="T23" fmla="*/ 296 h 297"/>
                <a:gd name="T24" fmla="*/ 72 w 229"/>
                <a:gd name="T25" fmla="*/ 257 h 297"/>
                <a:gd name="T26" fmla="*/ 45 w 229"/>
                <a:gd name="T27" fmla="*/ 225 h 297"/>
                <a:gd name="T28" fmla="*/ 72 w 229"/>
                <a:gd name="T29" fmla="*/ 193 h 297"/>
                <a:gd name="T30" fmla="*/ 82 w 229"/>
                <a:gd name="T31" fmla="*/ 188 h 297"/>
                <a:gd name="T32" fmla="*/ 111 w 229"/>
                <a:gd name="T33" fmla="*/ 180 h 297"/>
                <a:gd name="T34" fmla="*/ 122 w 229"/>
                <a:gd name="T35" fmla="*/ 177 h 297"/>
                <a:gd name="T36" fmla="*/ 228 w 229"/>
                <a:gd name="T37" fmla="*/ 85 h 297"/>
                <a:gd name="T38" fmla="*/ 143 w 229"/>
                <a:gd name="T39" fmla="*/ 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97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F2F9F01-2FD5-1B4B-B9BE-C6B3A0EA8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2155825"/>
              <a:ext cx="46038" cy="57150"/>
            </a:xfrm>
            <a:custGeom>
              <a:avLst/>
              <a:gdLst>
                <a:gd name="T0" fmla="*/ 26 w 128"/>
                <a:gd name="T1" fmla="*/ 159 h 160"/>
                <a:gd name="T2" fmla="*/ 26 w 128"/>
                <a:gd name="T3" fmla="*/ 127 h 160"/>
                <a:gd name="T4" fmla="*/ 37 w 128"/>
                <a:gd name="T5" fmla="*/ 116 h 160"/>
                <a:gd name="T6" fmla="*/ 58 w 128"/>
                <a:gd name="T7" fmla="*/ 109 h 160"/>
                <a:gd name="T8" fmla="*/ 69 w 128"/>
                <a:gd name="T9" fmla="*/ 106 h 160"/>
                <a:gd name="T10" fmla="*/ 127 w 128"/>
                <a:gd name="T11" fmla="*/ 56 h 160"/>
                <a:gd name="T12" fmla="*/ 71 w 128"/>
                <a:gd name="T13" fmla="*/ 0 h 160"/>
                <a:gd name="T14" fmla="*/ 71 w 128"/>
                <a:gd name="T15" fmla="*/ 37 h 160"/>
                <a:gd name="T16" fmla="*/ 92 w 128"/>
                <a:gd name="T17" fmla="*/ 58 h 160"/>
                <a:gd name="T18" fmla="*/ 71 w 128"/>
                <a:gd name="T19" fmla="*/ 79 h 160"/>
                <a:gd name="T20" fmla="*/ 61 w 128"/>
                <a:gd name="T21" fmla="*/ 82 h 160"/>
                <a:gd name="T22" fmla="*/ 39 w 128"/>
                <a:gd name="T23" fmla="*/ 90 h 160"/>
                <a:gd name="T24" fmla="*/ 29 w 128"/>
                <a:gd name="T25" fmla="*/ 95 h 160"/>
                <a:gd name="T26" fmla="*/ 0 w 128"/>
                <a:gd name="T27" fmla="*/ 124 h 160"/>
                <a:gd name="T28" fmla="*/ 26 w 128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6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FE0BCC-FE74-0A46-8745-8E9CC436F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2057400"/>
              <a:ext cx="47625" cy="47625"/>
            </a:xfrm>
            <a:custGeom>
              <a:avLst/>
              <a:gdLst>
                <a:gd name="T0" fmla="*/ 98 w 133"/>
                <a:gd name="T1" fmla="*/ 13 h 131"/>
                <a:gd name="T2" fmla="*/ 52 w 133"/>
                <a:gd name="T3" fmla="*/ 37 h 131"/>
                <a:gd name="T4" fmla="*/ 37 w 133"/>
                <a:gd name="T5" fmla="*/ 58 h 131"/>
                <a:gd name="T6" fmla="*/ 29 w 133"/>
                <a:gd name="T7" fmla="*/ 85 h 131"/>
                <a:gd name="T8" fmla="*/ 23 w 133"/>
                <a:gd name="T9" fmla="*/ 98 h 131"/>
                <a:gd name="T10" fmla="*/ 18 w 133"/>
                <a:gd name="T11" fmla="*/ 109 h 131"/>
                <a:gd name="T12" fmla="*/ 0 w 133"/>
                <a:gd name="T13" fmla="*/ 117 h 131"/>
                <a:gd name="T14" fmla="*/ 15 w 133"/>
                <a:gd name="T15" fmla="*/ 114 h 131"/>
                <a:gd name="T16" fmla="*/ 10 w 133"/>
                <a:gd name="T17" fmla="*/ 130 h 131"/>
                <a:gd name="T18" fmla="*/ 29 w 133"/>
                <a:gd name="T19" fmla="*/ 101 h 131"/>
                <a:gd name="T20" fmla="*/ 55 w 133"/>
                <a:gd name="T21" fmla="*/ 93 h 131"/>
                <a:gd name="T22" fmla="*/ 103 w 133"/>
                <a:gd name="T23" fmla="*/ 58 h 131"/>
                <a:gd name="T24" fmla="*/ 132 w 133"/>
                <a:gd name="T25" fmla="*/ 37 h 131"/>
                <a:gd name="T26" fmla="*/ 129 w 133"/>
                <a:gd name="T27" fmla="*/ 0 h 131"/>
                <a:gd name="T28" fmla="*/ 98 w 133"/>
                <a:gd name="T29" fmla="*/ 13 h 131"/>
                <a:gd name="T30" fmla="*/ 58 w 133"/>
                <a:gd name="T31" fmla="*/ 64 h 131"/>
                <a:gd name="T32" fmla="*/ 50 w 133"/>
                <a:gd name="T33" fmla="*/ 66 h 131"/>
                <a:gd name="T34" fmla="*/ 63 w 133"/>
                <a:gd name="T35" fmla="*/ 48 h 131"/>
                <a:gd name="T36" fmla="*/ 74 w 133"/>
                <a:gd name="T37" fmla="*/ 48 h 131"/>
                <a:gd name="T38" fmla="*/ 58 w 133"/>
                <a:gd name="T3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1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E347111-804F-DD40-AD72-D96DEB8B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198688"/>
              <a:ext cx="7937" cy="66675"/>
            </a:xfrm>
            <a:custGeom>
              <a:avLst/>
              <a:gdLst>
                <a:gd name="T0" fmla="*/ 6 w 23"/>
                <a:gd name="T1" fmla="*/ 8 h 184"/>
                <a:gd name="T2" fmla="*/ 0 w 23"/>
                <a:gd name="T3" fmla="*/ 11 h 184"/>
                <a:gd name="T4" fmla="*/ 3 w 23"/>
                <a:gd name="T5" fmla="*/ 154 h 184"/>
                <a:gd name="T6" fmla="*/ 19 w 23"/>
                <a:gd name="T7" fmla="*/ 154 h 184"/>
                <a:gd name="T8" fmla="*/ 22 w 23"/>
                <a:gd name="T9" fmla="*/ 0 h 184"/>
                <a:gd name="T10" fmla="*/ 14 w 23"/>
                <a:gd name="T11" fmla="*/ 6 h 184"/>
                <a:gd name="T12" fmla="*/ 6 w 23"/>
                <a:gd name="T1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4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9FDB5D3-ECD6-7D46-B7AB-F1456C31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2125663"/>
              <a:ext cx="11112" cy="58737"/>
            </a:xfrm>
            <a:custGeom>
              <a:avLst/>
              <a:gdLst>
                <a:gd name="T0" fmla="*/ 18 w 30"/>
                <a:gd name="T1" fmla="*/ 156 h 162"/>
                <a:gd name="T2" fmla="*/ 26 w 30"/>
                <a:gd name="T3" fmla="*/ 153 h 162"/>
                <a:gd name="T4" fmla="*/ 29 w 30"/>
                <a:gd name="T5" fmla="*/ 0 h 162"/>
                <a:gd name="T6" fmla="*/ 0 w 30"/>
                <a:gd name="T7" fmla="*/ 7 h 162"/>
                <a:gd name="T8" fmla="*/ 5 w 30"/>
                <a:gd name="T9" fmla="*/ 161 h 162"/>
                <a:gd name="T10" fmla="*/ 18 w 30"/>
                <a:gd name="T11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2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485A67A0-0AD5-7141-A8B5-C0F73D1CC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2014538"/>
              <a:ext cx="30163" cy="90487"/>
            </a:xfrm>
            <a:custGeom>
              <a:avLst/>
              <a:gdLst>
                <a:gd name="T0" fmla="*/ 21 w 85"/>
                <a:gd name="T1" fmla="*/ 82 h 253"/>
                <a:gd name="T2" fmla="*/ 26 w 85"/>
                <a:gd name="T3" fmla="*/ 252 h 253"/>
                <a:gd name="T4" fmla="*/ 45 w 85"/>
                <a:gd name="T5" fmla="*/ 247 h 253"/>
                <a:gd name="T6" fmla="*/ 58 w 85"/>
                <a:gd name="T7" fmla="*/ 244 h 253"/>
                <a:gd name="T8" fmla="*/ 61 w 85"/>
                <a:gd name="T9" fmla="*/ 82 h 253"/>
                <a:gd name="T10" fmla="*/ 42 w 85"/>
                <a:gd name="T11" fmla="*/ 0 h 253"/>
                <a:gd name="T12" fmla="*/ 21 w 85"/>
                <a:gd name="T13" fmla="*/ 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3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17021DD-0D14-7F4E-9E66-1125CF34E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2070100"/>
              <a:ext cx="93662" cy="85725"/>
            </a:xfrm>
            <a:custGeom>
              <a:avLst/>
              <a:gdLst>
                <a:gd name="T0" fmla="*/ 130 w 261"/>
                <a:gd name="T1" fmla="*/ 42 h 237"/>
                <a:gd name="T2" fmla="*/ 130 w 261"/>
                <a:gd name="T3" fmla="*/ 42 h 237"/>
                <a:gd name="T4" fmla="*/ 96 w 261"/>
                <a:gd name="T5" fmla="*/ 236 h 237"/>
                <a:gd name="T6" fmla="*/ 45 w 261"/>
                <a:gd name="T7" fmla="*/ 236 h 237"/>
                <a:gd name="T8" fmla="*/ 0 w 261"/>
                <a:gd name="T9" fmla="*/ 0 h 237"/>
                <a:gd name="T10" fmla="*/ 40 w 261"/>
                <a:gd name="T11" fmla="*/ 0 h 237"/>
                <a:gd name="T12" fmla="*/ 72 w 261"/>
                <a:gd name="T13" fmla="*/ 180 h 237"/>
                <a:gd name="T14" fmla="*/ 72 w 261"/>
                <a:gd name="T15" fmla="*/ 180 h 237"/>
                <a:gd name="T16" fmla="*/ 106 w 261"/>
                <a:gd name="T17" fmla="*/ 0 h 237"/>
                <a:gd name="T18" fmla="*/ 157 w 261"/>
                <a:gd name="T19" fmla="*/ 0 h 237"/>
                <a:gd name="T20" fmla="*/ 188 w 261"/>
                <a:gd name="T21" fmla="*/ 180 h 237"/>
                <a:gd name="T22" fmla="*/ 188 w 261"/>
                <a:gd name="T23" fmla="*/ 180 h 237"/>
                <a:gd name="T24" fmla="*/ 223 w 261"/>
                <a:gd name="T25" fmla="*/ 0 h 237"/>
                <a:gd name="T26" fmla="*/ 260 w 261"/>
                <a:gd name="T27" fmla="*/ 0 h 237"/>
                <a:gd name="T28" fmla="*/ 212 w 261"/>
                <a:gd name="T29" fmla="*/ 236 h 237"/>
                <a:gd name="T30" fmla="*/ 165 w 261"/>
                <a:gd name="T31" fmla="*/ 236 h 237"/>
                <a:gd name="T32" fmla="*/ 130 w 261"/>
                <a:gd name="T3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37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39F1476F-792E-994A-98C2-D7CEE9096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2092325"/>
              <a:ext cx="53975" cy="65088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B9BA15DF-AB49-7347-8D8C-603A2E001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2090738"/>
              <a:ext cx="31750" cy="63500"/>
            </a:xfrm>
            <a:custGeom>
              <a:avLst/>
              <a:gdLst>
                <a:gd name="T0" fmla="*/ 0 w 88"/>
                <a:gd name="T1" fmla="*/ 32 h 176"/>
                <a:gd name="T2" fmla="*/ 0 w 88"/>
                <a:gd name="T3" fmla="*/ 3 h 176"/>
                <a:gd name="T4" fmla="*/ 37 w 88"/>
                <a:gd name="T5" fmla="*/ 3 h 176"/>
                <a:gd name="T6" fmla="*/ 37 w 88"/>
                <a:gd name="T7" fmla="*/ 35 h 176"/>
                <a:gd name="T8" fmla="*/ 37 w 88"/>
                <a:gd name="T9" fmla="*/ 35 h 176"/>
                <a:gd name="T10" fmla="*/ 79 w 88"/>
                <a:gd name="T11" fmla="*/ 0 h 176"/>
                <a:gd name="T12" fmla="*/ 87 w 88"/>
                <a:gd name="T13" fmla="*/ 0 h 176"/>
                <a:gd name="T14" fmla="*/ 87 w 88"/>
                <a:gd name="T15" fmla="*/ 40 h 176"/>
                <a:gd name="T16" fmla="*/ 77 w 88"/>
                <a:gd name="T17" fmla="*/ 37 h 176"/>
                <a:gd name="T18" fmla="*/ 42 w 88"/>
                <a:gd name="T19" fmla="*/ 80 h 176"/>
                <a:gd name="T20" fmla="*/ 42 w 88"/>
                <a:gd name="T21" fmla="*/ 175 h 176"/>
                <a:gd name="T22" fmla="*/ 2 w 88"/>
                <a:gd name="T23" fmla="*/ 175 h 176"/>
                <a:gd name="T24" fmla="*/ 0 w 88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58982D69-70A8-C045-8EB6-DAC05649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831F2A6-BF02-4E4E-A87A-2D4B226A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063750"/>
              <a:ext cx="50800" cy="92075"/>
            </a:xfrm>
            <a:custGeom>
              <a:avLst/>
              <a:gdLst>
                <a:gd name="T0" fmla="*/ 141 w 142"/>
                <a:gd name="T1" fmla="*/ 0 h 255"/>
                <a:gd name="T2" fmla="*/ 141 w 142"/>
                <a:gd name="T3" fmla="*/ 223 h 255"/>
                <a:gd name="T4" fmla="*/ 141 w 142"/>
                <a:gd name="T5" fmla="*/ 252 h 255"/>
                <a:gd name="T6" fmla="*/ 103 w 142"/>
                <a:gd name="T7" fmla="*/ 252 h 255"/>
                <a:gd name="T8" fmla="*/ 103 w 142"/>
                <a:gd name="T9" fmla="*/ 225 h 255"/>
                <a:gd name="T10" fmla="*/ 58 w 142"/>
                <a:gd name="T11" fmla="*/ 254 h 255"/>
                <a:gd name="T12" fmla="*/ 0 w 142"/>
                <a:gd name="T13" fmla="*/ 167 h 255"/>
                <a:gd name="T14" fmla="*/ 58 w 142"/>
                <a:gd name="T15" fmla="*/ 77 h 255"/>
                <a:gd name="T16" fmla="*/ 101 w 142"/>
                <a:gd name="T17" fmla="*/ 103 h 255"/>
                <a:gd name="T18" fmla="*/ 101 w 142"/>
                <a:gd name="T19" fmla="*/ 0 h 255"/>
                <a:gd name="T20" fmla="*/ 141 w 142"/>
                <a:gd name="T21" fmla="*/ 0 h 255"/>
                <a:gd name="T22" fmla="*/ 101 w 142"/>
                <a:gd name="T23" fmla="*/ 164 h 255"/>
                <a:gd name="T24" fmla="*/ 69 w 142"/>
                <a:gd name="T25" fmla="*/ 106 h 255"/>
                <a:gd name="T26" fmla="*/ 40 w 142"/>
                <a:gd name="T27" fmla="*/ 164 h 255"/>
                <a:gd name="T28" fmla="*/ 69 w 142"/>
                <a:gd name="T29" fmla="*/ 223 h 255"/>
                <a:gd name="T30" fmla="*/ 101 w 142"/>
                <a:gd name="T31" fmla="*/ 16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55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95D339BC-7231-E443-91CC-B882181D2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2070100"/>
              <a:ext cx="53975" cy="85725"/>
            </a:xfrm>
            <a:custGeom>
              <a:avLst/>
              <a:gdLst>
                <a:gd name="T0" fmla="*/ 0 w 149"/>
                <a:gd name="T1" fmla="*/ 0 h 237"/>
                <a:gd name="T2" fmla="*/ 40 w 149"/>
                <a:gd name="T3" fmla="*/ 0 h 237"/>
                <a:gd name="T4" fmla="*/ 40 w 149"/>
                <a:gd name="T5" fmla="*/ 95 h 237"/>
                <a:gd name="T6" fmla="*/ 109 w 149"/>
                <a:gd name="T7" fmla="*/ 95 h 237"/>
                <a:gd name="T8" fmla="*/ 109 w 149"/>
                <a:gd name="T9" fmla="*/ 0 h 237"/>
                <a:gd name="T10" fmla="*/ 148 w 149"/>
                <a:gd name="T11" fmla="*/ 0 h 237"/>
                <a:gd name="T12" fmla="*/ 148 w 149"/>
                <a:gd name="T13" fmla="*/ 236 h 237"/>
                <a:gd name="T14" fmla="*/ 109 w 149"/>
                <a:gd name="T15" fmla="*/ 236 h 237"/>
                <a:gd name="T16" fmla="*/ 109 w 149"/>
                <a:gd name="T17" fmla="*/ 132 h 237"/>
                <a:gd name="T18" fmla="*/ 40 w 149"/>
                <a:gd name="T19" fmla="*/ 132 h 237"/>
                <a:gd name="T20" fmla="*/ 40 w 149"/>
                <a:gd name="T21" fmla="*/ 236 h 237"/>
                <a:gd name="T22" fmla="*/ 0 w 149"/>
                <a:gd name="T23" fmla="*/ 236 h 237"/>
                <a:gd name="T24" fmla="*/ 0 w 149"/>
                <a:gd name="T2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37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CA072DE5-D009-0843-A262-DB7BA034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2090738"/>
              <a:ext cx="49212" cy="65087"/>
            </a:xfrm>
            <a:custGeom>
              <a:avLst/>
              <a:gdLst>
                <a:gd name="T0" fmla="*/ 127 w 136"/>
                <a:gd name="T1" fmla="*/ 170 h 181"/>
                <a:gd name="T2" fmla="*/ 77 w 136"/>
                <a:gd name="T3" fmla="*/ 180 h 181"/>
                <a:gd name="T4" fmla="*/ 0 w 136"/>
                <a:gd name="T5" fmla="*/ 93 h 181"/>
                <a:gd name="T6" fmla="*/ 69 w 136"/>
                <a:gd name="T7" fmla="*/ 0 h 181"/>
                <a:gd name="T8" fmla="*/ 135 w 136"/>
                <a:gd name="T9" fmla="*/ 93 h 181"/>
                <a:gd name="T10" fmla="*/ 135 w 136"/>
                <a:gd name="T11" fmla="*/ 101 h 181"/>
                <a:gd name="T12" fmla="*/ 39 w 136"/>
                <a:gd name="T13" fmla="*/ 101 h 181"/>
                <a:gd name="T14" fmla="*/ 82 w 136"/>
                <a:gd name="T15" fmla="*/ 149 h 181"/>
                <a:gd name="T16" fmla="*/ 124 w 136"/>
                <a:gd name="T17" fmla="*/ 135 h 181"/>
                <a:gd name="T18" fmla="*/ 127 w 136"/>
                <a:gd name="T19" fmla="*/ 170 h 181"/>
                <a:gd name="T20" fmla="*/ 98 w 136"/>
                <a:gd name="T21" fmla="*/ 74 h 181"/>
                <a:gd name="T22" fmla="*/ 71 w 136"/>
                <a:gd name="T23" fmla="*/ 29 h 181"/>
                <a:gd name="T24" fmla="*/ 42 w 136"/>
                <a:gd name="T25" fmla="*/ 74 h 181"/>
                <a:gd name="T26" fmla="*/ 98 w 136"/>
                <a:gd name="T27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F99F0F61-6E83-164C-8828-87232351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090738"/>
              <a:ext cx="50800" cy="65087"/>
            </a:xfrm>
            <a:custGeom>
              <a:avLst/>
              <a:gdLst>
                <a:gd name="T0" fmla="*/ 19 w 139"/>
                <a:gd name="T1" fmla="*/ 13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7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3 h 179"/>
                <a:gd name="T30" fmla="*/ 93 w 139"/>
                <a:gd name="T31" fmla="*/ 93 h 179"/>
                <a:gd name="T32" fmla="*/ 37 w 139"/>
                <a:gd name="T33" fmla="*/ 125 h 179"/>
                <a:gd name="T34" fmla="*/ 64 w 139"/>
                <a:gd name="T35" fmla="*/ 151 h 179"/>
                <a:gd name="T36" fmla="*/ 96 w 139"/>
                <a:gd name="T37" fmla="*/ 101 h 179"/>
                <a:gd name="T38" fmla="*/ 96 w 139"/>
                <a:gd name="T39" fmla="*/ 93 h 179"/>
                <a:gd name="T40" fmla="*/ 93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1A5B9974-69AE-3F4E-8921-806416B96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8B56EF98-C0FD-2746-AA35-910384603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2074863"/>
              <a:ext cx="36513" cy="80962"/>
            </a:xfrm>
            <a:custGeom>
              <a:avLst/>
              <a:gdLst>
                <a:gd name="T0" fmla="*/ 26 w 102"/>
                <a:gd name="T1" fmla="*/ 13 h 226"/>
                <a:gd name="T2" fmla="*/ 66 w 102"/>
                <a:gd name="T3" fmla="*/ 0 h 226"/>
                <a:gd name="T4" fmla="*/ 66 w 102"/>
                <a:gd name="T5" fmla="*/ 48 h 226"/>
                <a:gd name="T6" fmla="*/ 101 w 102"/>
                <a:gd name="T7" fmla="*/ 48 h 226"/>
                <a:gd name="T8" fmla="*/ 101 w 102"/>
                <a:gd name="T9" fmla="*/ 80 h 226"/>
                <a:gd name="T10" fmla="*/ 66 w 102"/>
                <a:gd name="T11" fmla="*/ 80 h 226"/>
                <a:gd name="T12" fmla="*/ 66 w 102"/>
                <a:gd name="T13" fmla="*/ 170 h 226"/>
                <a:gd name="T14" fmla="*/ 85 w 102"/>
                <a:gd name="T15" fmla="*/ 194 h 226"/>
                <a:gd name="T16" fmla="*/ 101 w 102"/>
                <a:gd name="T17" fmla="*/ 191 h 226"/>
                <a:gd name="T18" fmla="*/ 101 w 102"/>
                <a:gd name="T19" fmla="*/ 220 h 226"/>
                <a:gd name="T20" fmla="*/ 74 w 102"/>
                <a:gd name="T21" fmla="*/ 225 h 226"/>
                <a:gd name="T22" fmla="*/ 26 w 102"/>
                <a:gd name="T23" fmla="*/ 175 h 226"/>
                <a:gd name="T24" fmla="*/ 26 w 102"/>
                <a:gd name="T25" fmla="*/ 80 h 226"/>
                <a:gd name="T26" fmla="*/ 0 w 102"/>
                <a:gd name="T27" fmla="*/ 80 h 226"/>
                <a:gd name="T28" fmla="*/ 0 w 102"/>
                <a:gd name="T29" fmla="*/ 48 h 226"/>
                <a:gd name="T30" fmla="*/ 26 w 102"/>
                <a:gd name="T31" fmla="*/ 48 h 226"/>
                <a:gd name="T32" fmla="*/ 26 w 102"/>
                <a:gd name="T33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26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53DD1775-9BD0-BC4D-BF4C-BDE2D9F86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063750"/>
              <a:ext cx="47625" cy="90488"/>
            </a:xfrm>
            <a:custGeom>
              <a:avLst/>
              <a:gdLst>
                <a:gd name="T0" fmla="*/ 0 w 133"/>
                <a:gd name="T1" fmla="*/ 0 h 253"/>
                <a:gd name="T2" fmla="*/ 39 w 133"/>
                <a:gd name="T3" fmla="*/ 0 h 253"/>
                <a:gd name="T4" fmla="*/ 39 w 133"/>
                <a:gd name="T5" fmla="*/ 101 h 253"/>
                <a:gd name="T6" fmla="*/ 39 w 133"/>
                <a:gd name="T7" fmla="*/ 101 h 253"/>
                <a:gd name="T8" fmla="*/ 82 w 133"/>
                <a:gd name="T9" fmla="*/ 77 h 253"/>
                <a:gd name="T10" fmla="*/ 132 w 133"/>
                <a:gd name="T11" fmla="*/ 140 h 253"/>
                <a:gd name="T12" fmla="*/ 132 w 133"/>
                <a:gd name="T13" fmla="*/ 252 h 253"/>
                <a:gd name="T14" fmla="*/ 92 w 133"/>
                <a:gd name="T15" fmla="*/ 252 h 253"/>
                <a:gd name="T16" fmla="*/ 92 w 133"/>
                <a:gd name="T17" fmla="*/ 148 h 253"/>
                <a:gd name="T18" fmla="*/ 69 w 133"/>
                <a:gd name="T19" fmla="*/ 111 h 253"/>
                <a:gd name="T20" fmla="*/ 39 w 133"/>
                <a:gd name="T21" fmla="*/ 151 h 253"/>
                <a:gd name="T22" fmla="*/ 39 w 133"/>
                <a:gd name="T23" fmla="*/ 252 h 253"/>
                <a:gd name="T24" fmla="*/ 0 w 133"/>
                <a:gd name="T25" fmla="*/ 252 h 253"/>
                <a:gd name="T26" fmla="*/ 0 w 133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53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EDBFD314-F8ED-9341-B395-3E7E885A8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176463"/>
              <a:ext cx="65088" cy="85725"/>
            </a:xfrm>
            <a:custGeom>
              <a:avLst/>
              <a:gdLst>
                <a:gd name="T0" fmla="*/ 180 w 181"/>
                <a:gd name="T1" fmla="*/ 119 h 239"/>
                <a:gd name="T2" fmla="*/ 90 w 181"/>
                <a:gd name="T3" fmla="*/ 238 h 239"/>
                <a:gd name="T4" fmla="*/ 0 w 181"/>
                <a:gd name="T5" fmla="*/ 119 h 239"/>
                <a:gd name="T6" fmla="*/ 90 w 181"/>
                <a:gd name="T7" fmla="*/ 0 h 239"/>
                <a:gd name="T8" fmla="*/ 180 w 181"/>
                <a:gd name="T9" fmla="*/ 119 h 239"/>
                <a:gd name="T10" fmla="*/ 138 w 181"/>
                <a:gd name="T11" fmla="*/ 121 h 239"/>
                <a:gd name="T12" fmla="*/ 90 w 181"/>
                <a:gd name="T13" fmla="*/ 34 h 239"/>
                <a:gd name="T14" fmla="*/ 42 w 181"/>
                <a:gd name="T15" fmla="*/ 121 h 239"/>
                <a:gd name="T16" fmla="*/ 90 w 181"/>
                <a:gd name="T17" fmla="*/ 209 h 239"/>
                <a:gd name="T18" fmla="*/ 138 w 181"/>
                <a:gd name="T1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9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A67C413F-7823-4949-9CFF-3F6668538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2198688"/>
              <a:ext cx="31750" cy="63500"/>
            </a:xfrm>
            <a:custGeom>
              <a:avLst/>
              <a:gdLst>
                <a:gd name="T0" fmla="*/ 0 w 89"/>
                <a:gd name="T1" fmla="*/ 32 h 176"/>
                <a:gd name="T2" fmla="*/ 0 w 89"/>
                <a:gd name="T3" fmla="*/ 3 h 176"/>
                <a:gd name="T4" fmla="*/ 37 w 89"/>
                <a:gd name="T5" fmla="*/ 3 h 176"/>
                <a:gd name="T6" fmla="*/ 37 w 89"/>
                <a:gd name="T7" fmla="*/ 35 h 176"/>
                <a:gd name="T8" fmla="*/ 37 w 89"/>
                <a:gd name="T9" fmla="*/ 35 h 176"/>
                <a:gd name="T10" fmla="*/ 80 w 89"/>
                <a:gd name="T11" fmla="*/ 0 h 176"/>
                <a:gd name="T12" fmla="*/ 88 w 89"/>
                <a:gd name="T13" fmla="*/ 0 h 176"/>
                <a:gd name="T14" fmla="*/ 88 w 89"/>
                <a:gd name="T15" fmla="*/ 40 h 176"/>
                <a:gd name="T16" fmla="*/ 77 w 89"/>
                <a:gd name="T17" fmla="*/ 38 h 176"/>
                <a:gd name="T18" fmla="*/ 43 w 89"/>
                <a:gd name="T19" fmla="*/ 80 h 176"/>
                <a:gd name="T20" fmla="*/ 43 w 89"/>
                <a:gd name="T21" fmla="*/ 175 h 176"/>
                <a:gd name="T22" fmla="*/ 3 w 89"/>
                <a:gd name="T23" fmla="*/ 175 h 176"/>
                <a:gd name="T24" fmla="*/ 0 w 89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4B6753E6-C549-B943-B5BA-765C8124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98688"/>
              <a:ext cx="52387" cy="90487"/>
            </a:xfrm>
            <a:custGeom>
              <a:avLst/>
              <a:gdLst>
                <a:gd name="T0" fmla="*/ 8 w 144"/>
                <a:gd name="T1" fmla="*/ 201 h 250"/>
                <a:gd name="T2" fmla="*/ 58 w 144"/>
                <a:gd name="T3" fmla="*/ 217 h 250"/>
                <a:gd name="T4" fmla="*/ 103 w 144"/>
                <a:gd name="T5" fmla="*/ 164 h 250"/>
                <a:gd name="T6" fmla="*/ 103 w 144"/>
                <a:gd name="T7" fmla="*/ 146 h 250"/>
                <a:gd name="T8" fmla="*/ 58 w 144"/>
                <a:gd name="T9" fmla="*/ 175 h 250"/>
                <a:gd name="T10" fmla="*/ 0 w 144"/>
                <a:gd name="T11" fmla="*/ 90 h 250"/>
                <a:gd name="T12" fmla="*/ 61 w 144"/>
                <a:gd name="T13" fmla="*/ 0 h 250"/>
                <a:gd name="T14" fmla="*/ 106 w 144"/>
                <a:gd name="T15" fmla="*/ 29 h 250"/>
                <a:gd name="T16" fmla="*/ 106 w 144"/>
                <a:gd name="T17" fmla="*/ 3 h 250"/>
                <a:gd name="T18" fmla="*/ 143 w 144"/>
                <a:gd name="T19" fmla="*/ 3 h 250"/>
                <a:gd name="T20" fmla="*/ 143 w 144"/>
                <a:gd name="T21" fmla="*/ 29 h 250"/>
                <a:gd name="T22" fmla="*/ 143 w 144"/>
                <a:gd name="T23" fmla="*/ 156 h 250"/>
                <a:gd name="T24" fmla="*/ 66 w 144"/>
                <a:gd name="T25" fmla="*/ 249 h 250"/>
                <a:gd name="T26" fmla="*/ 8 w 144"/>
                <a:gd name="T27" fmla="*/ 238 h 250"/>
                <a:gd name="T28" fmla="*/ 8 w 144"/>
                <a:gd name="T29" fmla="*/ 201 h 250"/>
                <a:gd name="T30" fmla="*/ 106 w 144"/>
                <a:gd name="T31" fmla="*/ 85 h 250"/>
                <a:gd name="T32" fmla="*/ 74 w 144"/>
                <a:gd name="T33" fmla="*/ 29 h 250"/>
                <a:gd name="T34" fmla="*/ 45 w 144"/>
                <a:gd name="T35" fmla="*/ 85 h 250"/>
                <a:gd name="T36" fmla="*/ 71 w 144"/>
                <a:gd name="T37" fmla="*/ 143 h 250"/>
                <a:gd name="T38" fmla="*/ 106 w 144"/>
                <a:gd name="T39" fmla="*/ 8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5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634A9744-2EC0-9041-96C5-ED812FC60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198688"/>
              <a:ext cx="50800" cy="65087"/>
            </a:xfrm>
            <a:custGeom>
              <a:avLst/>
              <a:gdLst>
                <a:gd name="T0" fmla="*/ 18 w 139"/>
                <a:gd name="T1" fmla="*/ 14 h 179"/>
                <a:gd name="T2" fmla="*/ 71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0 w 139"/>
                <a:gd name="T11" fmla="*/ 175 h 179"/>
                <a:gd name="T12" fmla="*/ 98 w 139"/>
                <a:gd name="T13" fmla="*/ 151 h 179"/>
                <a:gd name="T14" fmla="*/ 50 w 139"/>
                <a:gd name="T15" fmla="*/ 178 h 179"/>
                <a:gd name="T16" fmla="*/ 0 w 139"/>
                <a:gd name="T17" fmla="*/ 128 h 179"/>
                <a:gd name="T18" fmla="*/ 87 w 139"/>
                <a:gd name="T19" fmla="*/ 69 h 179"/>
                <a:gd name="T20" fmla="*/ 95 w 139"/>
                <a:gd name="T21" fmla="*/ 69 h 179"/>
                <a:gd name="T22" fmla="*/ 95 w 139"/>
                <a:gd name="T23" fmla="*/ 64 h 179"/>
                <a:gd name="T24" fmla="*/ 63 w 139"/>
                <a:gd name="T25" fmla="*/ 32 h 179"/>
                <a:gd name="T26" fmla="*/ 18 w 139"/>
                <a:gd name="T27" fmla="*/ 48 h 179"/>
                <a:gd name="T28" fmla="*/ 18 w 139"/>
                <a:gd name="T29" fmla="*/ 14 h 179"/>
                <a:gd name="T30" fmla="*/ 95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5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50F5A987-8C3D-5D4D-BA6D-254C93CE9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8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9942C4F8-7760-4D44-BF57-C620AD915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2173288"/>
              <a:ext cx="15875" cy="88900"/>
            </a:xfrm>
            <a:custGeom>
              <a:avLst/>
              <a:gdLst>
                <a:gd name="T0" fmla="*/ 0 w 44"/>
                <a:gd name="T1" fmla="*/ 0 h 247"/>
                <a:gd name="T2" fmla="*/ 43 w 44"/>
                <a:gd name="T3" fmla="*/ 0 h 247"/>
                <a:gd name="T4" fmla="*/ 43 w 44"/>
                <a:gd name="T5" fmla="*/ 39 h 247"/>
                <a:gd name="T6" fmla="*/ 0 w 44"/>
                <a:gd name="T7" fmla="*/ 39 h 247"/>
                <a:gd name="T8" fmla="*/ 0 w 44"/>
                <a:gd name="T9" fmla="*/ 0 h 247"/>
                <a:gd name="T10" fmla="*/ 3 w 44"/>
                <a:gd name="T11" fmla="*/ 74 h 247"/>
                <a:gd name="T12" fmla="*/ 43 w 44"/>
                <a:gd name="T13" fmla="*/ 74 h 247"/>
                <a:gd name="T14" fmla="*/ 43 w 44"/>
                <a:gd name="T15" fmla="*/ 246 h 247"/>
                <a:gd name="T16" fmla="*/ 3 w 44"/>
                <a:gd name="T17" fmla="*/ 246 h 247"/>
                <a:gd name="T18" fmla="*/ 3 w 44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47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3A08A2F6-6EFB-1744-8637-64303609B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2200275"/>
              <a:ext cx="41275" cy="61913"/>
            </a:xfrm>
            <a:custGeom>
              <a:avLst/>
              <a:gdLst>
                <a:gd name="T0" fmla="*/ 0 w 115"/>
                <a:gd name="T1" fmla="*/ 135 h 173"/>
                <a:gd name="T2" fmla="*/ 71 w 115"/>
                <a:gd name="T3" fmla="*/ 29 h 173"/>
                <a:gd name="T4" fmla="*/ 2 w 115"/>
                <a:gd name="T5" fmla="*/ 29 h 173"/>
                <a:gd name="T6" fmla="*/ 2 w 115"/>
                <a:gd name="T7" fmla="*/ 0 h 173"/>
                <a:gd name="T8" fmla="*/ 111 w 115"/>
                <a:gd name="T9" fmla="*/ 0 h 173"/>
                <a:gd name="T10" fmla="*/ 111 w 115"/>
                <a:gd name="T11" fmla="*/ 34 h 173"/>
                <a:gd name="T12" fmla="*/ 40 w 115"/>
                <a:gd name="T13" fmla="*/ 140 h 173"/>
                <a:gd name="T14" fmla="*/ 114 w 115"/>
                <a:gd name="T15" fmla="*/ 140 h 173"/>
                <a:gd name="T16" fmla="*/ 114 w 115"/>
                <a:gd name="T17" fmla="*/ 172 h 173"/>
                <a:gd name="T18" fmla="*/ 0 w 115"/>
                <a:gd name="T19" fmla="*/ 172 h 173"/>
                <a:gd name="T20" fmla="*/ 0 w 115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73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A55A5239-5675-1A41-91AA-5D8C88FC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2198688"/>
              <a:ext cx="50800" cy="65087"/>
            </a:xfrm>
            <a:custGeom>
              <a:avLst/>
              <a:gdLst>
                <a:gd name="T0" fmla="*/ 19 w 139"/>
                <a:gd name="T1" fmla="*/ 14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8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4 h 179"/>
                <a:gd name="T30" fmla="*/ 96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6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24C7122D-3A0A-2B45-92C5-9A247FCFD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181225"/>
              <a:ext cx="36513" cy="80963"/>
            </a:xfrm>
            <a:custGeom>
              <a:avLst/>
              <a:gdLst>
                <a:gd name="T0" fmla="*/ 26 w 101"/>
                <a:gd name="T1" fmla="*/ 14 h 224"/>
                <a:gd name="T2" fmla="*/ 66 w 101"/>
                <a:gd name="T3" fmla="*/ 0 h 224"/>
                <a:gd name="T4" fmla="*/ 66 w 101"/>
                <a:gd name="T5" fmla="*/ 48 h 224"/>
                <a:gd name="T6" fmla="*/ 100 w 101"/>
                <a:gd name="T7" fmla="*/ 48 h 224"/>
                <a:gd name="T8" fmla="*/ 100 w 101"/>
                <a:gd name="T9" fmla="*/ 77 h 224"/>
                <a:gd name="T10" fmla="*/ 66 w 101"/>
                <a:gd name="T11" fmla="*/ 77 h 224"/>
                <a:gd name="T12" fmla="*/ 66 w 101"/>
                <a:gd name="T13" fmla="*/ 167 h 224"/>
                <a:gd name="T14" fmla="*/ 85 w 101"/>
                <a:gd name="T15" fmla="*/ 191 h 224"/>
                <a:gd name="T16" fmla="*/ 100 w 101"/>
                <a:gd name="T17" fmla="*/ 188 h 224"/>
                <a:gd name="T18" fmla="*/ 100 w 101"/>
                <a:gd name="T19" fmla="*/ 218 h 224"/>
                <a:gd name="T20" fmla="*/ 74 w 101"/>
                <a:gd name="T21" fmla="*/ 223 h 224"/>
                <a:gd name="T22" fmla="*/ 26 w 101"/>
                <a:gd name="T23" fmla="*/ 173 h 224"/>
                <a:gd name="T24" fmla="*/ 26 w 101"/>
                <a:gd name="T25" fmla="*/ 77 h 224"/>
                <a:gd name="T26" fmla="*/ 0 w 101"/>
                <a:gd name="T27" fmla="*/ 77 h 224"/>
                <a:gd name="T28" fmla="*/ 0 w 101"/>
                <a:gd name="T29" fmla="*/ 48 h 224"/>
                <a:gd name="T30" fmla="*/ 26 w 101"/>
                <a:gd name="T31" fmla="*/ 48 h 224"/>
                <a:gd name="T32" fmla="*/ 26 w 101"/>
                <a:gd name="T33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224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7E5ADED5-72C1-C448-B8EE-8A6F07FC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73288"/>
              <a:ext cx="15875" cy="88900"/>
            </a:xfrm>
            <a:custGeom>
              <a:avLst/>
              <a:gdLst>
                <a:gd name="T0" fmla="*/ 0 w 46"/>
                <a:gd name="T1" fmla="*/ 0 h 247"/>
                <a:gd name="T2" fmla="*/ 42 w 46"/>
                <a:gd name="T3" fmla="*/ 0 h 247"/>
                <a:gd name="T4" fmla="*/ 42 w 46"/>
                <a:gd name="T5" fmla="*/ 39 h 247"/>
                <a:gd name="T6" fmla="*/ 0 w 46"/>
                <a:gd name="T7" fmla="*/ 39 h 247"/>
                <a:gd name="T8" fmla="*/ 0 w 46"/>
                <a:gd name="T9" fmla="*/ 0 h 247"/>
                <a:gd name="T10" fmla="*/ 5 w 46"/>
                <a:gd name="T11" fmla="*/ 74 h 247"/>
                <a:gd name="T12" fmla="*/ 45 w 46"/>
                <a:gd name="T13" fmla="*/ 74 h 247"/>
                <a:gd name="T14" fmla="*/ 45 w 46"/>
                <a:gd name="T15" fmla="*/ 246 h 247"/>
                <a:gd name="T16" fmla="*/ 5 w 46"/>
                <a:gd name="T17" fmla="*/ 246 h 247"/>
                <a:gd name="T18" fmla="*/ 5 w 46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7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5637FA22-D9B8-E34C-8CFA-DA323C6C0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0" y="2198688"/>
              <a:ext cx="53975" cy="65087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2F847E16-8E50-FE4B-9638-4B1AABBAC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9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53989F1C-40A5-C849-BEFB-93D93990B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032000"/>
              <a:ext cx="47625" cy="84138"/>
            </a:xfrm>
            <a:custGeom>
              <a:avLst/>
              <a:gdLst>
                <a:gd name="T0" fmla="*/ 0 w 133"/>
                <a:gd name="T1" fmla="*/ 0 h 234"/>
                <a:gd name="T2" fmla="*/ 64 w 133"/>
                <a:gd name="T3" fmla="*/ 0 h 234"/>
                <a:gd name="T4" fmla="*/ 132 w 133"/>
                <a:gd name="T5" fmla="*/ 72 h 234"/>
                <a:gd name="T6" fmla="*/ 64 w 133"/>
                <a:gd name="T7" fmla="*/ 143 h 234"/>
                <a:gd name="T8" fmla="*/ 42 w 133"/>
                <a:gd name="T9" fmla="*/ 143 h 234"/>
                <a:gd name="T10" fmla="*/ 42 w 133"/>
                <a:gd name="T11" fmla="*/ 233 h 234"/>
                <a:gd name="T12" fmla="*/ 3 w 133"/>
                <a:gd name="T13" fmla="*/ 233 h 234"/>
                <a:gd name="T14" fmla="*/ 0 w 133"/>
                <a:gd name="T15" fmla="*/ 0 h 234"/>
                <a:gd name="T16" fmla="*/ 56 w 133"/>
                <a:gd name="T17" fmla="*/ 111 h 234"/>
                <a:gd name="T18" fmla="*/ 93 w 133"/>
                <a:gd name="T19" fmla="*/ 72 h 234"/>
                <a:gd name="T20" fmla="*/ 56 w 133"/>
                <a:gd name="T21" fmla="*/ 34 h 234"/>
                <a:gd name="T22" fmla="*/ 40 w 133"/>
                <a:gd name="T23" fmla="*/ 34 h 234"/>
                <a:gd name="T24" fmla="*/ 40 w 133"/>
                <a:gd name="T25" fmla="*/ 111 h 234"/>
                <a:gd name="T26" fmla="*/ 56 w 133"/>
                <a:gd name="T27" fmla="*/ 1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34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A47C982E-3139-D440-8C92-92C94B475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2 w 131"/>
                <a:gd name="T13" fmla="*/ 149 h 176"/>
                <a:gd name="T14" fmla="*/ 47 w 131"/>
                <a:gd name="T15" fmla="*/ 175 h 176"/>
                <a:gd name="T16" fmla="*/ 0 w 131"/>
                <a:gd name="T17" fmla="*/ 125 h 176"/>
                <a:gd name="T18" fmla="*/ 84 w 131"/>
                <a:gd name="T19" fmla="*/ 67 h 176"/>
                <a:gd name="T20" fmla="*/ 92 w 131"/>
                <a:gd name="T21" fmla="*/ 67 h 176"/>
                <a:gd name="T22" fmla="*/ 92 w 131"/>
                <a:gd name="T23" fmla="*/ 61 h 176"/>
                <a:gd name="T24" fmla="*/ 63 w 131"/>
                <a:gd name="T25" fmla="*/ 29 h 176"/>
                <a:gd name="T26" fmla="*/ 18 w 131"/>
                <a:gd name="T27" fmla="*/ 45 h 176"/>
                <a:gd name="T28" fmla="*/ 16 w 131"/>
                <a:gd name="T29" fmla="*/ 14 h 176"/>
                <a:gd name="T30" fmla="*/ 87 w 131"/>
                <a:gd name="T31" fmla="*/ 93 h 176"/>
                <a:gd name="T32" fmla="*/ 34 w 131"/>
                <a:gd name="T33" fmla="*/ 125 h 176"/>
                <a:gd name="T34" fmla="*/ 58 w 131"/>
                <a:gd name="T35" fmla="*/ 151 h 176"/>
                <a:gd name="T36" fmla="*/ 90 w 131"/>
                <a:gd name="T37" fmla="*/ 101 h 176"/>
                <a:gd name="T38" fmla="*/ 90 w 131"/>
                <a:gd name="T39" fmla="*/ 93 h 176"/>
                <a:gd name="T40" fmla="*/ 87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491A5983-4EA2-3244-9BDA-FD1769C58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052638"/>
              <a:ext cx="46037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39 w 128"/>
                <a:gd name="T25" fmla="*/ 74 h 176"/>
                <a:gd name="T26" fmla="*/ 39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08B6C6DD-1491-424A-9550-67CCEC54D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2032000"/>
              <a:ext cx="66675" cy="84138"/>
            </a:xfrm>
            <a:custGeom>
              <a:avLst/>
              <a:gdLst>
                <a:gd name="T0" fmla="*/ 132 w 186"/>
                <a:gd name="T1" fmla="*/ 177 h 234"/>
                <a:gd name="T2" fmla="*/ 56 w 186"/>
                <a:gd name="T3" fmla="*/ 177 h 234"/>
                <a:gd name="T4" fmla="*/ 40 w 186"/>
                <a:gd name="T5" fmla="*/ 233 h 234"/>
                <a:gd name="T6" fmla="*/ 0 w 186"/>
                <a:gd name="T7" fmla="*/ 233 h 234"/>
                <a:gd name="T8" fmla="*/ 74 w 186"/>
                <a:gd name="T9" fmla="*/ 0 h 234"/>
                <a:gd name="T10" fmla="*/ 117 w 186"/>
                <a:gd name="T11" fmla="*/ 0 h 234"/>
                <a:gd name="T12" fmla="*/ 185 w 186"/>
                <a:gd name="T13" fmla="*/ 233 h 234"/>
                <a:gd name="T14" fmla="*/ 143 w 186"/>
                <a:gd name="T15" fmla="*/ 233 h 234"/>
                <a:gd name="T16" fmla="*/ 132 w 186"/>
                <a:gd name="T17" fmla="*/ 177 h 234"/>
                <a:gd name="T18" fmla="*/ 125 w 186"/>
                <a:gd name="T19" fmla="*/ 146 h 234"/>
                <a:gd name="T20" fmla="*/ 98 w 186"/>
                <a:gd name="T21" fmla="*/ 37 h 234"/>
                <a:gd name="T22" fmla="*/ 98 w 186"/>
                <a:gd name="T23" fmla="*/ 37 h 234"/>
                <a:gd name="T24" fmla="*/ 69 w 186"/>
                <a:gd name="T25" fmla="*/ 146 h 234"/>
                <a:gd name="T26" fmla="*/ 125 w 186"/>
                <a:gd name="T27" fmla="*/ 1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4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4FD7F360-9205-214E-BF5F-4ED23A8F1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2052638"/>
              <a:ext cx="76200" cy="63500"/>
            </a:xfrm>
            <a:custGeom>
              <a:avLst/>
              <a:gdLst>
                <a:gd name="T0" fmla="*/ 2 w 210"/>
                <a:gd name="T1" fmla="*/ 32 h 176"/>
                <a:gd name="T2" fmla="*/ 2 w 210"/>
                <a:gd name="T3" fmla="*/ 3 h 176"/>
                <a:gd name="T4" fmla="*/ 42 w 210"/>
                <a:gd name="T5" fmla="*/ 3 h 176"/>
                <a:gd name="T6" fmla="*/ 42 w 210"/>
                <a:gd name="T7" fmla="*/ 29 h 176"/>
                <a:gd name="T8" fmla="*/ 42 w 210"/>
                <a:gd name="T9" fmla="*/ 29 h 176"/>
                <a:gd name="T10" fmla="*/ 82 w 210"/>
                <a:gd name="T11" fmla="*/ 0 h 176"/>
                <a:gd name="T12" fmla="*/ 121 w 210"/>
                <a:gd name="T13" fmla="*/ 27 h 176"/>
                <a:gd name="T14" fmla="*/ 164 w 210"/>
                <a:gd name="T15" fmla="*/ 0 h 176"/>
                <a:gd name="T16" fmla="*/ 209 w 210"/>
                <a:gd name="T17" fmla="*/ 69 h 176"/>
                <a:gd name="T18" fmla="*/ 209 w 210"/>
                <a:gd name="T19" fmla="*/ 175 h 176"/>
                <a:gd name="T20" fmla="*/ 169 w 210"/>
                <a:gd name="T21" fmla="*/ 175 h 176"/>
                <a:gd name="T22" fmla="*/ 169 w 210"/>
                <a:gd name="T23" fmla="*/ 67 h 176"/>
                <a:gd name="T24" fmla="*/ 148 w 210"/>
                <a:gd name="T25" fmla="*/ 35 h 176"/>
                <a:gd name="T26" fmla="*/ 121 w 210"/>
                <a:gd name="T27" fmla="*/ 72 h 176"/>
                <a:gd name="T28" fmla="*/ 121 w 210"/>
                <a:gd name="T29" fmla="*/ 175 h 176"/>
                <a:gd name="T30" fmla="*/ 87 w 210"/>
                <a:gd name="T31" fmla="*/ 175 h 176"/>
                <a:gd name="T32" fmla="*/ 87 w 210"/>
                <a:gd name="T33" fmla="*/ 67 h 176"/>
                <a:gd name="T34" fmla="*/ 66 w 210"/>
                <a:gd name="T35" fmla="*/ 35 h 176"/>
                <a:gd name="T36" fmla="*/ 39 w 210"/>
                <a:gd name="T37" fmla="*/ 72 h 176"/>
                <a:gd name="T38" fmla="*/ 39 w 210"/>
                <a:gd name="T39" fmla="*/ 175 h 176"/>
                <a:gd name="T40" fmla="*/ 0 w 210"/>
                <a:gd name="T41" fmla="*/ 175 h 176"/>
                <a:gd name="T42" fmla="*/ 2 w 210"/>
                <a:gd name="T4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76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B108DDA8-5078-BA45-BD62-1E52BA7BC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400" y="2052638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3 w 131"/>
                <a:gd name="T21" fmla="*/ 74 h 179"/>
                <a:gd name="T22" fmla="*/ 66 w 131"/>
                <a:gd name="T23" fmla="*/ 29 h 179"/>
                <a:gd name="T24" fmla="*/ 37 w 131"/>
                <a:gd name="T25" fmla="*/ 74 h 179"/>
                <a:gd name="T26" fmla="*/ 93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00A0CC44-71D7-524F-A492-7768EFF6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052638"/>
              <a:ext cx="30163" cy="63500"/>
            </a:xfrm>
            <a:custGeom>
              <a:avLst/>
              <a:gdLst>
                <a:gd name="T0" fmla="*/ 5 w 85"/>
                <a:gd name="T1" fmla="*/ 32 h 176"/>
                <a:gd name="T2" fmla="*/ 5 w 85"/>
                <a:gd name="T3" fmla="*/ 3 h 176"/>
                <a:gd name="T4" fmla="*/ 39 w 85"/>
                <a:gd name="T5" fmla="*/ 3 h 176"/>
                <a:gd name="T6" fmla="*/ 39 w 85"/>
                <a:gd name="T7" fmla="*/ 35 h 176"/>
                <a:gd name="T8" fmla="*/ 39 w 85"/>
                <a:gd name="T9" fmla="*/ 35 h 176"/>
                <a:gd name="T10" fmla="*/ 79 w 85"/>
                <a:gd name="T11" fmla="*/ 0 h 176"/>
                <a:gd name="T12" fmla="*/ 84 w 85"/>
                <a:gd name="T13" fmla="*/ 0 h 176"/>
                <a:gd name="T14" fmla="*/ 84 w 85"/>
                <a:gd name="T15" fmla="*/ 40 h 176"/>
                <a:gd name="T16" fmla="*/ 74 w 85"/>
                <a:gd name="T17" fmla="*/ 37 h 176"/>
                <a:gd name="T18" fmla="*/ 39 w 85"/>
                <a:gd name="T19" fmla="*/ 80 h 176"/>
                <a:gd name="T20" fmla="*/ 39 w 85"/>
                <a:gd name="T21" fmla="*/ 175 h 176"/>
                <a:gd name="T22" fmla="*/ 0 w 85"/>
                <a:gd name="T23" fmla="*/ 175 h 176"/>
                <a:gd name="T24" fmla="*/ 5 w 85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76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CDC0D334-3772-634D-9515-46FD92248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2027238"/>
              <a:ext cx="14287" cy="88900"/>
            </a:xfrm>
            <a:custGeom>
              <a:avLst/>
              <a:gdLst>
                <a:gd name="T0" fmla="*/ 0 w 41"/>
                <a:gd name="T1" fmla="*/ 0 h 245"/>
                <a:gd name="T2" fmla="*/ 40 w 41"/>
                <a:gd name="T3" fmla="*/ 0 h 245"/>
                <a:gd name="T4" fmla="*/ 40 w 41"/>
                <a:gd name="T5" fmla="*/ 40 h 245"/>
                <a:gd name="T6" fmla="*/ 0 w 41"/>
                <a:gd name="T7" fmla="*/ 40 h 245"/>
                <a:gd name="T8" fmla="*/ 0 w 41"/>
                <a:gd name="T9" fmla="*/ 0 h 245"/>
                <a:gd name="T10" fmla="*/ 0 w 41"/>
                <a:gd name="T11" fmla="*/ 72 h 245"/>
                <a:gd name="T12" fmla="*/ 40 w 41"/>
                <a:gd name="T13" fmla="*/ 72 h 245"/>
                <a:gd name="T14" fmla="*/ 40 w 41"/>
                <a:gd name="T15" fmla="*/ 244 h 245"/>
                <a:gd name="T16" fmla="*/ 0 w 41"/>
                <a:gd name="T17" fmla="*/ 244 h 245"/>
                <a:gd name="T18" fmla="*/ 0 w 41"/>
                <a:gd name="T19" fmla="*/ 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5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2FAE769E-8775-5243-B51C-1B1C70496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2054225"/>
              <a:ext cx="41275" cy="63500"/>
            </a:xfrm>
            <a:custGeom>
              <a:avLst/>
              <a:gdLst>
                <a:gd name="T0" fmla="*/ 112 w 113"/>
                <a:gd name="T1" fmla="*/ 169 h 178"/>
                <a:gd name="T2" fmla="*/ 74 w 113"/>
                <a:gd name="T3" fmla="*/ 177 h 178"/>
                <a:gd name="T4" fmla="*/ 0 w 113"/>
                <a:gd name="T5" fmla="*/ 90 h 178"/>
                <a:gd name="T6" fmla="*/ 77 w 113"/>
                <a:gd name="T7" fmla="*/ 0 h 178"/>
                <a:gd name="T8" fmla="*/ 112 w 113"/>
                <a:gd name="T9" fmla="*/ 8 h 178"/>
                <a:gd name="T10" fmla="*/ 109 w 113"/>
                <a:gd name="T11" fmla="*/ 40 h 178"/>
                <a:gd name="T12" fmla="*/ 82 w 113"/>
                <a:gd name="T13" fmla="*/ 32 h 178"/>
                <a:gd name="T14" fmla="*/ 40 w 113"/>
                <a:gd name="T15" fmla="*/ 90 h 178"/>
                <a:gd name="T16" fmla="*/ 85 w 113"/>
                <a:gd name="T17" fmla="*/ 146 h 178"/>
                <a:gd name="T18" fmla="*/ 112 w 113"/>
                <a:gd name="T19" fmla="*/ 138 h 178"/>
                <a:gd name="T20" fmla="*/ 112 w 113"/>
                <a:gd name="T21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78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E8DCEA09-C2DC-D94D-A8AB-8D9591954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3 w 131"/>
                <a:gd name="T13" fmla="*/ 149 h 176"/>
                <a:gd name="T14" fmla="*/ 48 w 131"/>
                <a:gd name="T15" fmla="*/ 175 h 176"/>
                <a:gd name="T16" fmla="*/ 0 w 131"/>
                <a:gd name="T17" fmla="*/ 125 h 176"/>
                <a:gd name="T18" fmla="*/ 85 w 131"/>
                <a:gd name="T19" fmla="*/ 67 h 176"/>
                <a:gd name="T20" fmla="*/ 93 w 131"/>
                <a:gd name="T21" fmla="*/ 67 h 176"/>
                <a:gd name="T22" fmla="*/ 93 w 131"/>
                <a:gd name="T23" fmla="*/ 61 h 176"/>
                <a:gd name="T24" fmla="*/ 64 w 131"/>
                <a:gd name="T25" fmla="*/ 29 h 176"/>
                <a:gd name="T26" fmla="*/ 19 w 131"/>
                <a:gd name="T27" fmla="*/ 45 h 176"/>
                <a:gd name="T28" fmla="*/ 16 w 131"/>
                <a:gd name="T29" fmla="*/ 14 h 176"/>
                <a:gd name="T30" fmla="*/ 90 w 131"/>
                <a:gd name="T31" fmla="*/ 93 h 176"/>
                <a:gd name="T32" fmla="*/ 37 w 131"/>
                <a:gd name="T33" fmla="*/ 125 h 176"/>
                <a:gd name="T34" fmla="*/ 61 w 131"/>
                <a:gd name="T35" fmla="*/ 151 h 176"/>
                <a:gd name="T36" fmla="*/ 93 w 131"/>
                <a:gd name="T37" fmla="*/ 101 h 176"/>
                <a:gd name="T38" fmla="*/ 93 w 131"/>
                <a:gd name="T39" fmla="*/ 93 h 176"/>
                <a:gd name="T40" fmla="*/ 90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5D767B86-63D7-D548-96D6-F94DBE41E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52638"/>
              <a:ext cx="46038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40 w 128"/>
                <a:gd name="T25" fmla="*/ 74 h 176"/>
                <a:gd name="T26" fmla="*/ 40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7497C8D3-4046-0D4F-BD93-3C0E56E2A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136775"/>
              <a:ext cx="52388" cy="84138"/>
            </a:xfrm>
            <a:custGeom>
              <a:avLst/>
              <a:gdLst>
                <a:gd name="T0" fmla="*/ 0 w 146"/>
                <a:gd name="T1" fmla="*/ 0 h 234"/>
                <a:gd name="T2" fmla="*/ 39 w 146"/>
                <a:gd name="T3" fmla="*/ 0 h 234"/>
                <a:gd name="T4" fmla="*/ 39 w 146"/>
                <a:gd name="T5" fmla="*/ 95 h 234"/>
                <a:gd name="T6" fmla="*/ 103 w 146"/>
                <a:gd name="T7" fmla="*/ 95 h 234"/>
                <a:gd name="T8" fmla="*/ 103 w 146"/>
                <a:gd name="T9" fmla="*/ 0 h 234"/>
                <a:gd name="T10" fmla="*/ 145 w 146"/>
                <a:gd name="T11" fmla="*/ 0 h 234"/>
                <a:gd name="T12" fmla="*/ 145 w 146"/>
                <a:gd name="T13" fmla="*/ 233 h 234"/>
                <a:gd name="T14" fmla="*/ 103 w 146"/>
                <a:gd name="T15" fmla="*/ 233 h 234"/>
                <a:gd name="T16" fmla="*/ 103 w 146"/>
                <a:gd name="T17" fmla="*/ 130 h 234"/>
                <a:gd name="T18" fmla="*/ 39 w 146"/>
                <a:gd name="T19" fmla="*/ 130 h 234"/>
                <a:gd name="T20" fmla="*/ 39 w 146"/>
                <a:gd name="T21" fmla="*/ 233 h 234"/>
                <a:gd name="T22" fmla="*/ 0 w 146"/>
                <a:gd name="T23" fmla="*/ 233 h 234"/>
                <a:gd name="T24" fmla="*/ 0 w 146"/>
                <a:gd name="T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34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467D1A70-48D8-DD48-9AE8-CC43C9B2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2157413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0 w 131"/>
                <a:gd name="T21" fmla="*/ 74 h 179"/>
                <a:gd name="T22" fmla="*/ 64 w 131"/>
                <a:gd name="T23" fmla="*/ 29 h 179"/>
                <a:gd name="T24" fmla="*/ 34 w 131"/>
                <a:gd name="T25" fmla="*/ 74 h 179"/>
                <a:gd name="T26" fmla="*/ 90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312C3AF3-C079-824B-BA5D-C83F63C5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2157413"/>
              <a:ext cx="46037" cy="63500"/>
            </a:xfrm>
            <a:custGeom>
              <a:avLst/>
              <a:gdLst>
                <a:gd name="T0" fmla="*/ 16 w 130"/>
                <a:gd name="T1" fmla="*/ 13 h 176"/>
                <a:gd name="T2" fmla="*/ 66 w 130"/>
                <a:gd name="T3" fmla="*/ 0 h 176"/>
                <a:gd name="T4" fmla="*/ 127 w 130"/>
                <a:gd name="T5" fmla="*/ 69 h 176"/>
                <a:gd name="T6" fmla="*/ 127 w 130"/>
                <a:gd name="T7" fmla="*/ 143 h 176"/>
                <a:gd name="T8" fmla="*/ 129 w 130"/>
                <a:gd name="T9" fmla="*/ 172 h 176"/>
                <a:gd name="T10" fmla="*/ 95 w 130"/>
                <a:gd name="T11" fmla="*/ 172 h 176"/>
                <a:gd name="T12" fmla="*/ 92 w 130"/>
                <a:gd name="T13" fmla="*/ 149 h 176"/>
                <a:gd name="T14" fmla="*/ 47 w 130"/>
                <a:gd name="T15" fmla="*/ 175 h 176"/>
                <a:gd name="T16" fmla="*/ 0 w 130"/>
                <a:gd name="T17" fmla="*/ 125 h 176"/>
                <a:gd name="T18" fmla="*/ 84 w 130"/>
                <a:gd name="T19" fmla="*/ 66 h 176"/>
                <a:gd name="T20" fmla="*/ 92 w 130"/>
                <a:gd name="T21" fmla="*/ 66 h 176"/>
                <a:gd name="T22" fmla="*/ 92 w 130"/>
                <a:gd name="T23" fmla="*/ 61 h 176"/>
                <a:gd name="T24" fmla="*/ 63 w 130"/>
                <a:gd name="T25" fmla="*/ 29 h 176"/>
                <a:gd name="T26" fmla="*/ 18 w 130"/>
                <a:gd name="T27" fmla="*/ 45 h 176"/>
                <a:gd name="T28" fmla="*/ 16 w 130"/>
                <a:gd name="T29" fmla="*/ 13 h 176"/>
                <a:gd name="T30" fmla="*/ 90 w 130"/>
                <a:gd name="T31" fmla="*/ 90 h 176"/>
                <a:gd name="T32" fmla="*/ 37 w 130"/>
                <a:gd name="T33" fmla="*/ 122 h 176"/>
                <a:gd name="T34" fmla="*/ 61 w 130"/>
                <a:gd name="T35" fmla="*/ 149 h 176"/>
                <a:gd name="T36" fmla="*/ 92 w 130"/>
                <a:gd name="T37" fmla="*/ 98 h 176"/>
                <a:gd name="T38" fmla="*/ 92 w 130"/>
                <a:gd name="T39" fmla="*/ 90 h 176"/>
                <a:gd name="T40" fmla="*/ 90 w 130"/>
                <a:gd name="T41" fmla="*/ 9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6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E8519761-BB3D-AD43-A5E6-0C542039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2130425"/>
              <a:ext cx="14288" cy="90488"/>
            </a:xfrm>
            <a:custGeom>
              <a:avLst/>
              <a:gdLst>
                <a:gd name="T0" fmla="*/ 20 w 40"/>
                <a:gd name="T1" fmla="*/ 252 h 253"/>
                <a:gd name="T2" fmla="*/ 0 w 40"/>
                <a:gd name="T3" fmla="*/ 252 h 253"/>
                <a:gd name="T4" fmla="*/ 0 w 40"/>
                <a:gd name="T5" fmla="*/ 0 h 253"/>
                <a:gd name="T6" fmla="*/ 39 w 40"/>
                <a:gd name="T7" fmla="*/ 0 h 253"/>
                <a:gd name="T8" fmla="*/ 39 w 40"/>
                <a:gd name="T9" fmla="*/ 252 h 253"/>
                <a:gd name="T10" fmla="*/ 20 w 40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E8FA10C1-AB12-4040-9D58-B40967077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141538"/>
              <a:ext cx="34925" cy="80962"/>
            </a:xfrm>
            <a:custGeom>
              <a:avLst/>
              <a:gdLst>
                <a:gd name="T0" fmla="*/ 23 w 99"/>
                <a:gd name="T1" fmla="*/ 13 h 224"/>
                <a:gd name="T2" fmla="*/ 63 w 99"/>
                <a:gd name="T3" fmla="*/ 0 h 224"/>
                <a:gd name="T4" fmla="*/ 63 w 99"/>
                <a:gd name="T5" fmla="*/ 48 h 224"/>
                <a:gd name="T6" fmla="*/ 95 w 99"/>
                <a:gd name="T7" fmla="*/ 48 h 224"/>
                <a:gd name="T8" fmla="*/ 95 w 99"/>
                <a:gd name="T9" fmla="*/ 77 h 224"/>
                <a:gd name="T10" fmla="*/ 63 w 99"/>
                <a:gd name="T11" fmla="*/ 77 h 224"/>
                <a:gd name="T12" fmla="*/ 63 w 99"/>
                <a:gd name="T13" fmla="*/ 167 h 224"/>
                <a:gd name="T14" fmla="*/ 82 w 99"/>
                <a:gd name="T15" fmla="*/ 191 h 224"/>
                <a:gd name="T16" fmla="*/ 98 w 99"/>
                <a:gd name="T17" fmla="*/ 188 h 224"/>
                <a:gd name="T18" fmla="*/ 98 w 99"/>
                <a:gd name="T19" fmla="*/ 217 h 224"/>
                <a:gd name="T20" fmla="*/ 71 w 99"/>
                <a:gd name="T21" fmla="*/ 223 h 224"/>
                <a:gd name="T22" fmla="*/ 26 w 99"/>
                <a:gd name="T23" fmla="*/ 172 h 224"/>
                <a:gd name="T24" fmla="*/ 26 w 99"/>
                <a:gd name="T25" fmla="*/ 77 h 224"/>
                <a:gd name="T26" fmla="*/ 0 w 99"/>
                <a:gd name="T27" fmla="*/ 77 h 224"/>
                <a:gd name="T28" fmla="*/ 0 w 99"/>
                <a:gd name="T29" fmla="*/ 48 h 224"/>
                <a:gd name="T30" fmla="*/ 26 w 99"/>
                <a:gd name="T31" fmla="*/ 48 h 224"/>
                <a:gd name="T32" fmla="*/ 23 w 99"/>
                <a:gd name="T33" fmla="*/ 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4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BB40B685-237C-4645-AD8C-F0A7A9D0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2130425"/>
              <a:ext cx="46038" cy="90488"/>
            </a:xfrm>
            <a:custGeom>
              <a:avLst/>
              <a:gdLst>
                <a:gd name="T0" fmla="*/ 0 w 128"/>
                <a:gd name="T1" fmla="*/ 0 h 253"/>
                <a:gd name="T2" fmla="*/ 40 w 128"/>
                <a:gd name="T3" fmla="*/ 0 h 253"/>
                <a:gd name="T4" fmla="*/ 40 w 128"/>
                <a:gd name="T5" fmla="*/ 101 h 253"/>
                <a:gd name="T6" fmla="*/ 40 w 128"/>
                <a:gd name="T7" fmla="*/ 101 h 253"/>
                <a:gd name="T8" fmla="*/ 80 w 128"/>
                <a:gd name="T9" fmla="*/ 77 h 253"/>
                <a:gd name="T10" fmla="*/ 127 w 128"/>
                <a:gd name="T11" fmla="*/ 141 h 253"/>
                <a:gd name="T12" fmla="*/ 127 w 128"/>
                <a:gd name="T13" fmla="*/ 252 h 253"/>
                <a:gd name="T14" fmla="*/ 87 w 128"/>
                <a:gd name="T15" fmla="*/ 252 h 253"/>
                <a:gd name="T16" fmla="*/ 87 w 128"/>
                <a:gd name="T17" fmla="*/ 149 h 253"/>
                <a:gd name="T18" fmla="*/ 66 w 128"/>
                <a:gd name="T19" fmla="*/ 112 h 253"/>
                <a:gd name="T20" fmla="*/ 40 w 128"/>
                <a:gd name="T21" fmla="*/ 151 h 253"/>
                <a:gd name="T22" fmla="*/ 40 w 128"/>
                <a:gd name="T23" fmla="*/ 252 h 253"/>
                <a:gd name="T24" fmla="*/ 0 w 128"/>
                <a:gd name="T25" fmla="*/ 252 h 253"/>
                <a:gd name="T26" fmla="*/ 0 w 128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3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3E92E40B-66C0-C640-A1D9-C42C8099E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241550"/>
              <a:ext cx="63500" cy="85725"/>
            </a:xfrm>
            <a:custGeom>
              <a:avLst/>
              <a:gdLst>
                <a:gd name="T0" fmla="*/ 175 w 176"/>
                <a:gd name="T1" fmla="*/ 119 h 239"/>
                <a:gd name="T2" fmla="*/ 87 w 176"/>
                <a:gd name="T3" fmla="*/ 238 h 239"/>
                <a:gd name="T4" fmla="*/ 0 w 176"/>
                <a:gd name="T5" fmla="*/ 119 h 239"/>
                <a:gd name="T6" fmla="*/ 87 w 176"/>
                <a:gd name="T7" fmla="*/ 0 h 239"/>
                <a:gd name="T8" fmla="*/ 175 w 176"/>
                <a:gd name="T9" fmla="*/ 119 h 239"/>
                <a:gd name="T10" fmla="*/ 133 w 176"/>
                <a:gd name="T11" fmla="*/ 119 h 239"/>
                <a:gd name="T12" fmla="*/ 87 w 176"/>
                <a:gd name="T13" fmla="*/ 31 h 239"/>
                <a:gd name="T14" fmla="*/ 42 w 176"/>
                <a:gd name="T15" fmla="*/ 119 h 239"/>
                <a:gd name="T16" fmla="*/ 87 w 176"/>
                <a:gd name="T17" fmla="*/ 206 h 239"/>
                <a:gd name="T18" fmla="*/ 133 w 176"/>
                <a:gd name="T1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9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665DA433-8631-AA4F-9310-3CB7DBE9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5" y="2263775"/>
              <a:ext cx="28575" cy="63500"/>
            </a:xfrm>
            <a:custGeom>
              <a:avLst/>
              <a:gdLst>
                <a:gd name="T0" fmla="*/ 0 w 80"/>
                <a:gd name="T1" fmla="*/ 31 h 175"/>
                <a:gd name="T2" fmla="*/ 0 w 80"/>
                <a:gd name="T3" fmla="*/ 2 h 175"/>
                <a:gd name="T4" fmla="*/ 34 w 80"/>
                <a:gd name="T5" fmla="*/ 2 h 175"/>
                <a:gd name="T6" fmla="*/ 34 w 80"/>
                <a:gd name="T7" fmla="*/ 34 h 175"/>
                <a:gd name="T8" fmla="*/ 34 w 80"/>
                <a:gd name="T9" fmla="*/ 34 h 175"/>
                <a:gd name="T10" fmla="*/ 74 w 80"/>
                <a:gd name="T11" fmla="*/ 0 h 175"/>
                <a:gd name="T12" fmla="*/ 79 w 80"/>
                <a:gd name="T13" fmla="*/ 0 h 175"/>
                <a:gd name="T14" fmla="*/ 79 w 80"/>
                <a:gd name="T15" fmla="*/ 39 h 175"/>
                <a:gd name="T16" fmla="*/ 69 w 80"/>
                <a:gd name="T17" fmla="*/ 37 h 175"/>
                <a:gd name="T18" fmla="*/ 34 w 80"/>
                <a:gd name="T19" fmla="*/ 79 h 175"/>
                <a:gd name="T20" fmla="*/ 34 w 80"/>
                <a:gd name="T21" fmla="*/ 174 h 175"/>
                <a:gd name="T22" fmla="*/ 0 w 80"/>
                <a:gd name="T23" fmla="*/ 174 h 175"/>
                <a:gd name="T24" fmla="*/ 0 w 80"/>
                <a:gd name="T25" fmla="*/ 3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5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78CB99CC-1735-764E-82ED-4F02E39D0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265363"/>
              <a:ext cx="49213" cy="90487"/>
            </a:xfrm>
            <a:custGeom>
              <a:avLst/>
              <a:gdLst>
                <a:gd name="T0" fmla="*/ 8 w 136"/>
                <a:gd name="T1" fmla="*/ 198 h 250"/>
                <a:gd name="T2" fmla="*/ 55 w 136"/>
                <a:gd name="T3" fmla="*/ 214 h 250"/>
                <a:gd name="T4" fmla="*/ 98 w 136"/>
                <a:gd name="T5" fmla="*/ 161 h 250"/>
                <a:gd name="T6" fmla="*/ 98 w 136"/>
                <a:gd name="T7" fmla="*/ 145 h 250"/>
                <a:gd name="T8" fmla="*/ 55 w 136"/>
                <a:gd name="T9" fmla="*/ 175 h 250"/>
                <a:gd name="T10" fmla="*/ 0 w 136"/>
                <a:gd name="T11" fmla="*/ 90 h 250"/>
                <a:gd name="T12" fmla="*/ 58 w 136"/>
                <a:gd name="T13" fmla="*/ 0 h 250"/>
                <a:gd name="T14" fmla="*/ 100 w 136"/>
                <a:gd name="T15" fmla="*/ 29 h 250"/>
                <a:gd name="T16" fmla="*/ 100 w 136"/>
                <a:gd name="T17" fmla="*/ 2 h 250"/>
                <a:gd name="T18" fmla="*/ 135 w 136"/>
                <a:gd name="T19" fmla="*/ 2 h 250"/>
                <a:gd name="T20" fmla="*/ 135 w 136"/>
                <a:gd name="T21" fmla="*/ 29 h 250"/>
                <a:gd name="T22" fmla="*/ 135 w 136"/>
                <a:gd name="T23" fmla="*/ 156 h 250"/>
                <a:gd name="T24" fmla="*/ 61 w 136"/>
                <a:gd name="T25" fmla="*/ 249 h 250"/>
                <a:gd name="T26" fmla="*/ 5 w 136"/>
                <a:gd name="T27" fmla="*/ 238 h 250"/>
                <a:gd name="T28" fmla="*/ 8 w 136"/>
                <a:gd name="T29" fmla="*/ 198 h 250"/>
                <a:gd name="T30" fmla="*/ 98 w 136"/>
                <a:gd name="T31" fmla="*/ 82 h 250"/>
                <a:gd name="T32" fmla="*/ 66 w 136"/>
                <a:gd name="T33" fmla="*/ 26 h 250"/>
                <a:gd name="T34" fmla="*/ 37 w 136"/>
                <a:gd name="T35" fmla="*/ 82 h 250"/>
                <a:gd name="T36" fmla="*/ 63 w 136"/>
                <a:gd name="T37" fmla="*/ 140 h 250"/>
                <a:gd name="T38" fmla="*/ 98 w 136"/>
                <a:gd name="T39" fmla="*/ 8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25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AACA9CB2-8F47-A646-8BF2-FA11CF25C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013" y="2263775"/>
              <a:ext cx="47625" cy="63500"/>
            </a:xfrm>
            <a:custGeom>
              <a:avLst/>
              <a:gdLst>
                <a:gd name="T0" fmla="*/ 16 w 131"/>
                <a:gd name="T1" fmla="*/ 13 h 175"/>
                <a:gd name="T2" fmla="*/ 66 w 131"/>
                <a:gd name="T3" fmla="*/ 0 h 175"/>
                <a:gd name="T4" fmla="*/ 127 w 131"/>
                <a:gd name="T5" fmla="*/ 68 h 175"/>
                <a:gd name="T6" fmla="*/ 127 w 131"/>
                <a:gd name="T7" fmla="*/ 143 h 175"/>
                <a:gd name="T8" fmla="*/ 130 w 131"/>
                <a:gd name="T9" fmla="*/ 172 h 175"/>
                <a:gd name="T10" fmla="*/ 95 w 131"/>
                <a:gd name="T11" fmla="*/ 172 h 175"/>
                <a:gd name="T12" fmla="*/ 93 w 131"/>
                <a:gd name="T13" fmla="*/ 148 h 175"/>
                <a:gd name="T14" fmla="*/ 48 w 131"/>
                <a:gd name="T15" fmla="*/ 174 h 175"/>
                <a:gd name="T16" fmla="*/ 0 w 131"/>
                <a:gd name="T17" fmla="*/ 124 h 175"/>
                <a:gd name="T18" fmla="*/ 85 w 131"/>
                <a:gd name="T19" fmla="*/ 66 h 175"/>
                <a:gd name="T20" fmla="*/ 93 w 131"/>
                <a:gd name="T21" fmla="*/ 66 h 175"/>
                <a:gd name="T22" fmla="*/ 93 w 131"/>
                <a:gd name="T23" fmla="*/ 60 h 175"/>
                <a:gd name="T24" fmla="*/ 64 w 131"/>
                <a:gd name="T25" fmla="*/ 29 h 175"/>
                <a:gd name="T26" fmla="*/ 19 w 131"/>
                <a:gd name="T27" fmla="*/ 45 h 175"/>
                <a:gd name="T28" fmla="*/ 16 w 131"/>
                <a:gd name="T29" fmla="*/ 13 h 175"/>
                <a:gd name="T30" fmla="*/ 90 w 131"/>
                <a:gd name="T31" fmla="*/ 92 h 175"/>
                <a:gd name="T32" fmla="*/ 37 w 131"/>
                <a:gd name="T33" fmla="*/ 124 h 175"/>
                <a:gd name="T34" fmla="*/ 61 w 131"/>
                <a:gd name="T35" fmla="*/ 150 h 175"/>
                <a:gd name="T36" fmla="*/ 93 w 131"/>
                <a:gd name="T37" fmla="*/ 100 h 175"/>
                <a:gd name="T38" fmla="*/ 93 w 131"/>
                <a:gd name="T39" fmla="*/ 92 h 175"/>
                <a:gd name="T40" fmla="*/ 90 w 131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5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76102F34-B521-CF4D-93AD-7D7A207E9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2263775"/>
              <a:ext cx="46037" cy="63500"/>
            </a:xfrm>
            <a:custGeom>
              <a:avLst/>
              <a:gdLst>
                <a:gd name="T0" fmla="*/ 0 w 128"/>
                <a:gd name="T1" fmla="*/ 31 h 178"/>
                <a:gd name="T2" fmla="*/ 0 w 128"/>
                <a:gd name="T3" fmla="*/ 2 h 178"/>
                <a:gd name="T4" fmla="*/ 37 w 128"/>
                <a:gd name="T5" fmla="*/ 2 h 178"/>
                <a:gd name="T6" fmla="*/ 37 w 128"/>
                <a:gd name="T7" fmla="*/ 29 h 178"/>
                <a:gd name="T8" fmla="*/ 37 w 128"/>
                <a:gd name="T9" fmla="*/ 29 h 178"/>
                <a:gd name="T10" fmla="*/ 37 w 128"/>
                <a:gd name="T11" fmla="*/ 29 h 178"/>
                <a:gd name="T12" fmla="*/ 79 w 128"/>
                <a:gd name="T13" fmla="*/ 0 h 178"/>
                <a:gd name="T14" fmla="*/ 127 w 128"/>
                <a:gd name="T15" fmla="*/ 63 h 178"/>
                <a:gd name="T16" fmla="*/ 127 w 128"/>
                <a:gd name="T17" fmla="*/ 174 h 178"/>
                <a:gd name="T18" fmla="*/ 87 w 128"/>
                <a:gd name="T19" fmla="*/ 174 h 178"/>
                <a:gd name="T20" fmla="*/ 87 w 128"/>
                <a:gd name="T21" fmla="*/ 74 h 178"/>
                <a:gd name="T22" fmla="*/ 66 w 128"/>
                <a:gd name="T23" fmla="*/ 37 h 178"/>
                <a:gd name="T24" fmla="*/ 40 w 128"/>
                <a:gd name="T25" fmla="*/ 76 h 178"/>
                <a:gd name="T26" fmla="*/ 40 w 128"/>
                <a:gd name="T27" fmla="*/ 177 h 178"/>
                <a:gd name="T28" fmla="*/ 0 w 128"/>
                <a:gd name="T29" fmla="*/ 177 h 178"/>
                <a:gd name="T30" fmla="*/ 0 w 128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7CA61406-83F9-7948-AF48-8B71D0C4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238375"/>
              <a:ext cx="14287" cy="88900"/>
            </a:xfrm>
            <a:custGeom>
              <a:avLst/>
              <a:gdLst>
                <a:gd name="T0" fmla="*/ 0 w 41"/>
                <a:gd name="T1" fmla="*/ 0 h 247"/>
                <a:gd name="T2" fmla="*/ 40 w 41"/>
                <a:gd name="T3" fmla="*/ 0 h 247"/>
                <a:gd name="T4" fmla="*/ 40 w 41"/>
                <a:gd name="T5" fmla="*/ 39 h 247"/>
                <a:gd name="T6" fmla="*/ 0 w 41"/>
                <a:gd name="T7" fmla="*/ 39 h 247"/>
                <a:gd name="T8" fmla="*/ 0 w 41"/>
                <a:gd name="T9" fmla="*/ 0 h 247"/>
                <a:gd name="T10" fmla="*/ 0 w 41"/>
                <a:gd name="T11" fmla="*/ 74 h 247"/>
                <a:gd name="T12" fmla="*/ 40 w 41"/>
                <a:gd name="T13" fmla="*/ 74 h 247"/>
                <a:gd name="T14" fmla="*/ 40 w 41"/>
                <a:gd name="T15" fmla="*/ 246 h 247"/>
                <a:gd name="T16" fmla="*/ 0 w 41"/>
                <a:gd name="T17" fmla="*/ 246 h 247"/>
                <a:gd name="T18" fmla="*/ 0 w 41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277EC5ED-A0B8-864E-BE13-017A219EE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265363"/>
              <a:ext cx="39688" cy="61912"/>
            </a:xfrm>
            <a:custGeom>
              <a:avLst/>
              <a:gdLst>
                <a:gd name="T0" fmla="*/ 0 w 109"/>
                <a:gd name="T1" fmla="*/ 135 h 173"/>
                <a:gd name="T2" fmla="*/ 69 w 109"/>
                <a:gd name="T3" fmla="*/ 29 h 173"/>
                <a:gd name="T4" fmla="*/ 2 w 109"/>
                <a:gd name="T5" fmla="*/ 29 h 173"/>
                <a:gd name="T6" fmla="*/ 2 w 109"/>
                <a:gd name="T7" fmla="*/ 0 h 173"/>
                <a:gd name="T8" fmla="*/ 108 w 109"/>
                <a:gd name="T9" fmla="*/ 0 h 173"/>
                <a:gd name="T10" fmla="*/ 108 w 109"/>
                <a:gd name="T11" fmla="*/ 34 h 173"/>
                <a:gd name="T12" fmla="*/ 40 w 109"/>
                <a:gd name="T13" fmla="*/ 140 h 173"/>
                <a:gd name="T14" fmla="*/ 108 w 109"/>
                <a:gd name="T15" fmla="*/ 140 h 173"/>
                <a:gd name="T16" fmla="*/ 108 w 109"/>
                <a:gd name="T17" fmla="*/ 172 h 173"/>
                <a:gd name="T18" fmla="*/ 0 w 109"/>
                <a:gd name="T19" fmla="*/ 172 h 173"/>
                <a:gd name="T20" fmla="*/ 0 w 109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3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B2AFD5C3-C2A8-A64C-8990-7ED0D13F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2263775"/>
              <a:ext cx="46037" cy="63500"/>
            </a:xfrm>
            <a:custGeom>
              <a:avLst/>
              <a:gdLst>
                <a:gd name="T0" fmla="*/ 15 w 130"/>
                <a:gd name="T1" fmla="*/ 13 h 175"/>
                <a:gd name="T2" fmla="*/ 66 w 130"/>
                <a:gd name="T3" fmla="*/ 0 h 175"/>
                <a:gd name="T4" fmla="*/ 127 w 130"/>
                <a:gd name="T5" fmla="*/ 68 h 175"/>
                <a:gd name="T6" fmla="*/ 127 w 130"/>
                <a:gd name="T7" fmla="*/ 143 h 175"/>
                <a:gd name="T8" fmla="*/ 129 w 130"/>
                <a:gd name="T9" fmla="*/ 172 h 175"/>
                <a:gd name="T10" fmla="*/ 95 w 130"/>
                <a:gd name="T11" fmla="*/ 172 h 175"/>
                <a:gd name="T12" fmla="*/ 92 w 130"/>
                <a:gd name="T13" fmla="*/ 148 h 175"/>
                <a:gd name="T14" fmla="*/ 47 w 130"/>
                <a:gd name="T15" fmla="*/ 174 h 175"/>
                <a:gd name="T16" fmla="*/ 0 w 130"/>
                <a:gd name="T17" fmla="*/ 124 h 175"/>
                <a:gd name="T18" fmla="*/ 84 w 130"/>
                <a:gd name="T19" fmla="*/ 66 h 175"/>
                <a:gd name="T20" fmla="*/ 92 w 130"/>
                <a:gd name="T21" fmla="*/ 66 h 175"/>
                <a:gd name="T22" fmla="*/ 92 w 130"/>
                <a:gd name="T23" fmla="*/ 60 h 175"/>
                <a:gd name="T24" fmla="*/ 63 w 130"/>
                <a:gd name="T25" fmla="*/ 29 h 175"/>
                <a:gd name="T26" fmla="*/ 18 w 130"/>
                <a:gd name="T27" fmla="*/ 45 h 175"/>
                <a:gd name="T28" fmla="*/ 15 w 130"/>
                <a:gd name="T29" fmla="*/ 13 h 175"/>
                <a:gd name="T30" fmla="*/ 90 w 130"/>
                <a:gd name="T31" fmla="*/ 92 h 175"/>
                <a:gd name="T32" fmla="*/ 37 w 130"/>
                <a:gd name="T33" fmla="*/ 124 h 175"/>
                <a:gd name="T34" fmla="*/ 60 w 130"/>
                <a:gd name="T35" fmla="*/ 150 h 175"/>
                <a:gd name="T36" fmla="*/ 92 w 130"/>
                <a:gd name="T37" fmla="*/ 100 h 175"/>
                <a:gd name="T38" fmla="*/ 92 w 130"/>
                <a:gd name="T39" fmla="*/ 92 h 175"/>
                <a:gd name="T40" fmla="*/ 90 w 130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5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0F3424AD-90D0-7844-ABBF-2EF98D7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2247900"/>
              <a:ext cx="34925" cy="80963"/>
            </a:xfrm>
            <a:custGeom>
              <a:avLst/>
              <a:gdLst>
                <a:gd name="T0" fmla="*/ 24 w 99"/>
                <a:gd name="T1" fmla="*/ 13 h 223"/>
                <a:gd name="T2" fmla="*/ 64 w 99"/>
                <a:gd name="T3" fmla="*/ 0 h 223"/>
                <a:gd name="T4" fmla="*/ 64 w 99"/>
                <a:gd name="T5" fmla="*/ 47 h 223"/>
                <a:gd name="T6" fmla="*/ 96 w 99"/>
                <a:gd name="T7" fmla="*/ 47 h 223"/>
                <a:gd name="T8" fmla="*/ 96 w 99"/>
                <a:gd name="T9" fmla="*/ 76 h 223"/>
                <a:gd name="T10" fmla="*/ 64 w 99"/>
                <a:gd name="T11" fmla="*/ 76 h 223"/>
                <a:gd name="T12" fmla="*/ 64 w 99"/>
                <a:gd name="T13" fmla="*/ 166 h 223"/>
                <a:gd name="T14" fmla="*/ 83 w 99"/>
                <a:gd name="T15" fmla="*/ 190 h 223"/>
                <a:gd name="T16" fmla="*/ 98 w 99"/>
                <a:gd name="T17" fmla="*/ 188 h 223"/>
                <a:gd name="T18" fmla="*/ 98 w 99"/>
                <a:gd name="T19" fmla="*/ 217 h 223"/>
                <a:gd name="T20" fmla="*/ 72 w 99"/>
                <a:gd name="T21" fmla="*/ 222 h 223"/>
                <a:gd name="T22" fmla="*/ 27 w 99"/>
                <a:gd name="T23" fmla="*/ 172 h 223"/>
                <a:gd name="T24" fmla="*/ 27 w 99"/>
                <a:gd name="T25" fmla="*/ 76 h 223"/>
                <a:gd name="T26" fmla="*/ 0 w 99"/>
                <a:gd name="T27" fmla="*/ 76 h 223"/>
                <a:gd name="T28" fmla="*/ 0 w 99"/>
                <a:gd name="T29" fmla="*/ 47 h 223"/>
                <a:gd name="T30" fmla="*/ 27 w 99"/>
                <a:gd name="T31" fmla="*/ 47 h 223"/>
                <a:gd name="T32" fmla="*/ 24 w 99"/>
                <a:gd name="T33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3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B66FA8E2-F95B-B64B-9EEC-2950698D9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2238375"/>
              <a:ext cx="15875" cy="88900"/>
            </a:xfrm>
            <a:custGeom>
              <a:avLst/>
              <a:gdLst>
                <a:gd name="T0" fmla="*/ 0 w 43"/>
                <a:gd name="T1" fmla="*/ 0 h 247"/>
                <a:gd name="T2" fmla="*/ 40 w 43"/>
                <a:gd name="T3" fmla="*/ 0 h 247"/>
                <a:gd name="T4" fmla="*/ 40 w 43"/>
                <a:gd name="T5" fmla="*/ 39 h 247"/>
                <a:gd name="T6" fmla="*/ 0 w 43"/>
                <a:gd name="T7" fmla="*/ 39 h 247"/>
                <a:gd name="T8" fmla="*/ 0 w 43"/>
                <a:gd name="T9" fmla="*/ 0 h 247"/>
                <a:gd name="T10" fmla="*/ 3 w 43"/>
                <a:gd name="T11" fmla="*/ 74 h 247"/>
                <a:gd name="T12" fmla="*/ 42 w 43"/>
                <a:gd name="T13" fmla="*/ 74 h 247"/>
                <a:gd name="T14" fmla="*/ 42 w 43"/>
                <a:gd name="T15" fmla="*/ 246 h 247"/>
                <a:gd name="T16" fmla="*/ 3 w 43"/>
                <a:gd name="T17" fmla="*/ 246 h 247"/>
                <a:gd name="T18" fmla="*/ 3 w 43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D8CFDC29-9B5F-8240-A348-EDBEF4054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2263775"/>
              <a:ext cx="52387" cy="65088"/>
            </a:xfrm>
            <a:custGeom>
              <a:avLst/>
              <a:gdLst>
                <a:gd name="T0" fmla="*/ 143 w 144"/>
                <a:gd name="T1" fmla="*/ 88 h 179"/>
                <a:gd name="T2" fmla="*/ 71 w 144"/>
                <a:gd name="T3" fmla="*/ 178 h 179"/>
                <a:gd name="T4" fmla="*/ 0 w 144"/>
                <a:gd name="T5" fmla="*/ 88 h 179"/>
                <a:gd name="T6" fmla="*/ 71 w 144"/>
                <a:gd name="T7" fmla="*/ 0 h 179"/>
                <a:gd name="T8" fmla="*/ 143 w 144"/>
                <a:gd name="T9" fmla="*/ 88 h 179"/>
                <a:gd name="T10" fmla="*/ 103 w 144"/>
                <a:gd name="T11" fmla="*/ 88 h 179"/>
                <a:gd name="T12" fmla="*/ 71 w 144"/>
                <a:gd name="T13" fmla="*/ 29 h 179"/>
                <a:gd name="T14" fmla="*/ 39 w 144"/>
                <a:gd name="T15" fmla="*/ 88 h 179"/>
                <a:gd name="T16" fmla="*/ 71 w 144"/>
                <a:gd name="T17" fmla="*/ 146 h 179"/>
                <a:gd name="T18" fmla="*/ 103 w 144"/>
                <a:gd name="T19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79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8B3B6D78-BA0F-E441-92C6-941952DC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263775"/>
              <a:ext cx="46038" cy="63500"/>
            </a:xfrm>
            <a:custGeom>
              <a:avLst/>
              <a:gdLst>
                <a:gd name="T0" fmla="*/ 0 w 129"/>
                <a:gd name="T1" fmla="*/ 31 h 178"/>
                <a:gd name="T2" fmla="*/ 0 w 129"/>
                <a:gd name="T3" fmla="*/ 2 h 178"/>
                <a:gd name="T4" fmla="*/ 38 w 129"/>
                <a:gd name="T5" fmla="*/ 2 h 178"/>
                <a:gd name="T6" fmla="*/ 38 w 129"/>
                <a:gd name="T7" fmla="*/ 29 h 178"/>
                <a:gd name="T8" fmla="*/ 38 w 129"/>
                <a:gd name="T9" fmla="*/ 29 h 178"/>
                <a:gd name="T10" fmla="*/ 38 w 129"/>
                <a:gd name="T11" fmla="*/ 29 h 178"/>
                <a:gd name="T12" fmla="*/ 80 w 129"/>
                <a:gd name="T13" fmla="*/ 0 h 178"/>
                <a:gd name="T14" fmla="*/ 128 w 129"/>
                <a:gd name="T15" fmla="*/ 63 h 178"/>
                <a:gd name="T16" fmla="*/ 128 w 129"/>
                <a:gd name="T17" fmla="*/ 174 h 178"/>
                <a:gd name="T18" fmla="*/ 88 w 129"/>
                <a:gd name="T19" fmla="*/ 174 h 178"/>
                <a:gd name="T20" fmla="*/ 88 w 129"/>
                <a:gd name="T21" fmla="*/ 74 h 178"/>
                <a:gd name="T22" fmla="*/ 67 w 129"/>
                <a:gd name="T23" fmla="*/ 37 h 178"/>
                <a:gd name="T24" fmla="*/ 40 w 129"/>
                <a:gd name="T25" fmla="*/ 76 h 178"/>
                <a:gd name="T26" fmla="*/ 40 w 129"/>
                <a:gd name="T27" fmla="*/ 177 h 178"/>
                <a:gd name="T28" fmla="*/ 0 w 129"/>
                <a:gd name="T29" fmla="*/ 177 h 178"/>
                <a:gd name="T30" fmla="*/ 0 w 129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9CEA7400-8B0B-974E-B1DF-579194EA3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2014538"/>
              <a:ext cx="339725" cy="336550"/>
            </a:xfrm>
            <a:custGeom>
              <a:avLst/>
              <a:gdLst>
                <a:gd name="T0" fmla="*/ 0 w 943"/>
                <a:gd name="T1" fmla="*/ 466 h 933"/>
                <a:gd name="T2" fmla="*/ 471 w 943"/>
                <a:gd name="T3" fmla="*/ 0 h 933"/>
                <a:gd name="T4" fmla="*/ 942 w 943"/>
                <a:gd name="T5" fmla="*/ 466 h 933"/>
                <a:gd name="T6" fmla="*/ 471 w 943"/>
                <a:gd name="T7" fmla="*/ 932 h 933"/>
                <a:gd name="T8" fmla="*/ 0 w 943"/>
                <a:gd name="T9" fmla="*/ 466 h 933"/>
                <a:gd name="T10" fmla="*/ 21 w 943"/>
                <a:gd name="T11" fmla="*/ 466 h 933"/>
                <a:gd name="T12" fmla="*/ 471 w 943"/>
                <a:gd name="T13" fmla="*/ 911 h 933"/>
                <a:gd name="T14" fmla="*/ 920 w 943"/>
                <a:gd name="T15" fmla="*/ 466 h 933"/>
                <a:gd name="T16" fmla="*/ 471 w 943"/>
                <a:gd name="T17" fmla="*/ 22 h 933"/>
                <a:gd name="T18" fmla="*/ 21 w 943"/>
                <a:gd name="T19" fmla="*/ 46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933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E2F43078-E493-5342-B504-226A6A2C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2060575"/>
              <a:ext cx="252413" cy="242888"/>
            </a:xfrm>
            <a:custGeom>
              <a:avLst/>
              <a:gdLst>
                <a:gd name="T0" fmla="*/ 0 w 701"/>
                <a:gd name="T1" fmla="*/ 336 h 674"/>
                <a:gd name="T2" fmla="*/ 349 w 701"/>
                <a:gd name="T3" fmla="*/ 0 h 674"/>
                <a:gd name="T4" fmla="*/ 698 w 701"/>
                <a:gd name="T5" fmla="*/ 336 h 674"/>
                <a:gd name="T6" fmla="*/ 349 w 701"/>
                <a:gd name="T7" fmla="*/ 673 h 674"/>
                <a:gd name="T8" fmla="*/ 0 w 701"/>
                <a:gd name="T9" fmla="*/ 336 h 674"/>
                <a:gd name="T10" fmla="*/ 24 w 701"/>
                <a:gd name="T11" fmla="*/ 336 h 674"/>
                <a:gd name="T12" fmla="*/ 349 w 701"/>
                <a:gd name="T13" fmla="*/ 649 h 674"/>
                <a:gd name="T14" fmla="*/ 674 w 701"/>
                <a:gd name="T15" fmla="*/ 336 h 674"/>
                <a:gd name="T16" fmla="*/ 349 w 701"/>
                <a:gd name="T17" fmla="*/ 24 h 674"/>
                <a:gd name="T18" fmla="*/ 24 w 701"/>
                <a:gd name="T19" fmla="*/ 3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74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7D9B0EFF-1844-B440-8A42-2F87ECB75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124075"/>
              <a:ext cx="20638" cy="20638"/>
            </a:xfrm>
            <a:custGeom>
              <a:avLst/>
              <a:gdLst>
                <a:gd name="T0" fmla="*/ 32 w 59"/>
                <a:gd name="T1" fmla="*/ 0 h 57"/>
                <a:gd name="T2" fmla="*/ 37 w 59"/>
                <a:gd name="T3" fmla="*/ 24 h 57"/>
                <a:gd name="T4" fmla="*/ 58 w 59"/>
                <a:gd name="T5" fmla="*/ 24 h 57"/>
                <a:gd name="T6" fmla="*/ 42 w 59"/>
                <a:gd name="T7" fmla="*/ 34 h 57"/>
                <a:gd name="T8" fmla="*/ 50 w 59"/>
                <a:gd name="T9" fmla="*/ 56 h 57"/>
                <a:gd name="T10" fmla="*/ 29 w 59"/>
                <a:gd name="T11" fmla="*/ 40 h 57"/>
                <a:gd name="T12" fmla="*/ 10 w 59"/>
                <a:gd name="T13" fmla="*/ 56 h 57"/>
                <a:gd name="T14" fmla="*/ 18 w 59"/>
                <a:gd name="T15" fmla="*/ 34 h 57"/>
                <a:gd name="T16" fmla="*/ 0 w 59"/>
                <a:gd name="T17" fmla="*/ 24 h 57"/>
                <a:gd name="T18" fmla="*/ 21 w 59"/>
                <a:gd name="T19" fmla="*/ 24 h 57"/>
                <a:gd name="T20" fmla="*/ 32 w 59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7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D5C1ED50-CBAF-7346-B7F3-C73B4EF09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5" y="2122488"/>
              <a:ext cx="25400" cy="23812"/>
            </a:xfrm>
            <a:custGeom>
              <a:avLst/>
              <a:gdLst>
                <a:gd name="T0" fmla="*/ 56 w 70"/>
                <a:gd name="T1" fmla="*/ 63 h 64"/>
                <a:gd name="T2" fmla="*/ 35 w 70"/>
                <a:gd name="T3" fmla="*/ 45 h 64"/>
                <a:gd name="T4" fmla="*/ 16 w 70"/>
                <a:gd name="T5" fmla="*/ 61 h 64"/>
                <a:gd name="T6" fmla="*/ 14 w 70"/>
                <a:gd name="T7" fmla="*/ 61 h 64"/>
                <a:gd name="T8" fmla="*/ 22 w 70"/>
                <a:gd name="T9" fmla="*/ 39 h 64"/>
                <a:gd name="T10" fmla="*/ 0 w 70"/>
                <a:gd name="T11" fmla="*/ 26 h 64"/>
                <a:gd name="T12" fmla="*/ 25 w 70"/>
                <a:gd name="T13" fmla="*/ 26 h 64"/>
                <a:gd name="T14" fmla="*/ 24 w 70"/>
                <a:gd name="T15" fmla="*/ 29 h 64"/>
                <a:gd name="T16" fmla="*/ 8 w 70"/>
                <a:gd name="T17" fmla="*/ 29 h 64"/>
                <a:gd name="T18" fmla="*/ 24 w 70"/>
                <a:gd name="T19" fmla="*/ 39 h 64"/>
                <a:gd name="T20" fmla="*/ 19 w 70"/>
                <a:gd name="T21" fmla="*/ 58 h 64"/>
                <a:gd name="T22" fmla="*/ 35 w 70"/>
                <a:gd name="T23" fmla="*/ 42 h 64"/>
                <a:gd name="T24" fmla="*/ 51 w 70"/>
                <a:gd name="T25" fmla="*/ 55 h 64"/>
                <a:gd name="T26" fmla="*/ 46 w 70"/>
                <a:gd name="T27" fmla="*/ 39 h 64"/>
                <a:gd name="T28" fmla="*/ 59 w 70"/>
                <a:gd name="T29" fmla="*/ 29 h 64"/>
                <a:gd name="T30" fmla="*/ 38 w 70"/>
                <a:gd name="T31" fmla="*/ 29 h 64"/>
                <a:gd name="T32" fmla="*/ 33 w 70"/>
                <a:gd name="T33" fmla="*/ 11 h 64"/>
                <a:gd name="T34" fmla="*/ 38 w 70"/>
                <a:gd name="T35" fmla="*/ 0 h 64"/>
                <a:gd name="T36" fmla="*/ 46 w 70"/>
                <a:gd name="T37" fmla="*/ 26 h 64"/>
                <a:gd name="T38" fmla="*/ 69 w 70"/>
                <a:gd name="T39" fmla="*/ 26 h 64"/>
                <a:gd name="T40" fmla="*/ 51 w 70"/>
                <a:gd name="T41" fmla="*/ 42 h 64"/>
                <a:gd name="T42" fmla="*/ 56 w 70"/>
                <a:gd name="T43" fmla="*/ 63 h 64"/>
                <a:gd name="T44" fmla="*/ 27 w 70"/>
                <a:gd name="T45" fmla="*/ 26 h 64"/>
                <a:gd name="T46" fmla="*/ 33 w 70"/>
                <a:gd name="T47" fmla="*/ 11 h 64"/>
                <a:gd name="T48" fmla="*/ 32 w 70"/>
                <a:gd name="T49" fmla="*/ 8 h 64"/>
                <a:gd name="T50" fmla="*/ 25 w 70"/>
                <a:gd name="T51" fmla="*/ 26 h 64"/>
                <a:gd name="T52" fmla="*/ 27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420B04A5-F455-B643-8C8A-B670976FB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9963"/>
              <a:ext cx="22225" cy="20637"/>
            </a:xfrm>
            <a:custGeom>
              <a:avLst/>
              <a:gdLst>
                <a:gd name="T0" fmla="*/ 32 w 62"/>
                <a:gd name="T1" fmla="*/ 0 h 57"/>
                <a:gd name="T2" fmla="*/ 37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1 w 62"/>
                <a:gd name="T9" fmla="*/ 56 h 57"/>
                <a:gd name="T10" fmla="*/ 32 w 62"/>
                <a:gd name="T11" fmla="*/ 40 h 57"/>
                <a:gd name="T12" fmla="*/ 11 w 62"/>
                <a:gd name="T13" fmla="*/ 56 h 57"/>
                <a:gd name="T14" fmla="*/ 19 w 62"/>
                <a:gd name="T15" fmla="*/ 34 h 57"/>
                <a:gd name="T16" fmla="*/ 0 w 62"/>
                <a:gd name="T17" fmla="*/ 21 h 57"/>
                <a:gd name="T18" fmla="*/ 22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6BDB033A-D68C-BD4E-B6A8-B221CA551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8375"/>
              <a:ext cx="25400" cy="23813"/>
            </a:xfrm>
            <a:custGeom>
              <a:avLst/>
              <a:gdLst>
                <a:gd name="T0" fmla="*/ 55 w 70"/>
                <a:gd name="T1" fmla="*/ 63 h 64"/>
                <a:gd name="T2" fmla="*/ 34 w 70"/>
                <a:gd name="T3" fmla="*/ 45 h 64"/>
                <a:gd name="T4" fmla="*/ 16 w 70"/>
                <a:gd name="T5" fmla="*/ 61 h 64"/>
                <a:gd name="T6" fmla="*/ 13 w 70"/>
                <a:gd name="T7" fmla="*/ 61 h 64"/>
                <a:gd name="T8" fmla="*/ 21 w 70"/>
                <a:gd name="T9" fmla="*/ 39 h 64"/>
                <a:gd name="T10" fmla="*/ 0 w 70"/>
                <a:gd name="T11" fmla="*/ 26 h 64"/>
                <a:gd name="T12" fmla="*/ 22 w 70"/>
                <a:gd name="T13" fmla="*/ 26 h 64"/>
                <a:gd name="T14" fmla="*/ 21 w 70"/>
                <a:gd name="T15" fmla="*/ 29 h 64"/>
                <a:gd name="T16" fmla="*/ 5 w 70"/>
                <a:gd name="T17" fmla="*/ 29 h 64"/>
                <a:gd name="T18" fmla="*/ 21 w 70"/>
                <a:gd name="T19" fmla="*/ 39 h 64"/>
                <a:gd name="T20" fmla="*/ 16 w 70"/>
                <a:gd name="T21" fmla="*/ 58 h 64"/>
                <a:gd name="T22" fmla="*/ 32 w 70"/>
                <a:gd name="T23" fmla="*/ 42 h 64"/>
                <a:gd name="T24" fmla="*/ 47 w 70"/>
                <a:gd name="T25" fmla="*/ 55 h 64"/>
                <a:gd name="T26" fmla="*/ 42 w 70"/>
                <a:gd name="T27" fmla="*/ 39 h 64"/>
                <a:gd name="T28" fmla="*/ 55 w 70"/>
                <a:gd name="T29" fmla="*/ 29 h 64"/>
                <a:gd name="T30" fmla="*/ 34 w 70"/>
                <a:gd name="T31" fmla="*/ 29 h 64"/>
                <a:gd name="T32" fmla="*/ 31 w 70"/>
                <a:gd name="T33" fmla="*/ 15 h 64"/>
                <a:gd name="T34" fmla="*/ 37 w 70"/>
                <a:gd name="T35" fmla="*/ 0 h 64"/>
                <a:gd name="T36" fmla="*/ 45 w 70"/>
                <a:gd name="T37" fmla="*/ 26 h 64"/>
                <a:gd name="T38" fmla="*/ 69 w 70"/>
                <a:gd name="T39" fmla="*/ 26 h 64"/>
                <a:gd name="T40" fmla="*/ 50 w 70"/>
                <a:gd name="T41" fmla="*/ 39 h 64"/>
                <a:gd name="T42" fmla="*/ 55 w 70"/>
                <a:gd name="T43" fmla="*/ 63 h 64"/>
                <a:gd name="T44" fmla="*/ 26 w 70"/>
                <a:gd name="T45" fmla="*/ 26 h 64"/>
                <a:gd name="T46" fmla="*/ 31 w 70"/>
                <a:gd name="T47" fmla="*/ 15 h 64"/>
                <a:gd name="T48" fmla="*/ 29 w 70"/>
                <a:gd name="T49" fmla="*/ 8 h 64"/>
                <a:gd name="T50" fmla="*/ 22 w 70"/>
                <a:gd name="T51" fmla="*/ 26 h 64"/>
                <a:gd name="T52" fmla="*/ 26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FC8EB387-9F51-AF40-AACE-109F0813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238375"/>
              <a:ext cx="20637" cy="20638"/>
            </a:xfrm>
            <a:custGeom>
              <a:avLst/>
              <a:gdLst>
                <a:gd name="T0" fmla="*/ 31 w 59"/>
                <a:gd name="T1" fmla="*/ 0 h 56"/>
                <a:gd name="T2" fmla="*/ 37 w 59"/>
                <a:gd name="T3" fmla="*/ 21 h 56"/>
                <a:gd name="T4" fmla="*/ 58 w 59"/>
                <a:gd name="T5" fmla="*/ 21 h 56"/>
                <a:gd name="T6" fmla="*/ 42 w 59"/>
                <a:gd name="T7" fmla="*/ 34 h 56"/>
                <a:gd name="T8" fmla="*/ 50 w 59"/>
                <a:gd name="T9" fmla="*/ 55 h 56"/>
                <a:gd name="T10" fmla="*/ 29 w 59"/>
                <a:gd name="T11" fmla="*/ 39 h 56"/>
                <a:gd name="T12" fmla="*/ 10 w 59"/>
                <a:gd name="T13" fmla="*/ 55 h 56"/>
                <a:gd name="T14" fmla="*/ 18 w 59"/>
                <a:gd name="T15" fmla="*/ 34 h 56"/>
                <a:gd name="T16" fmla="*/ 0 w 59"/>
                <a:gd name="T17" fmla="*/ 21 h 56"/>
                <a:gd name="T18" fmla="*/ 21 w 59"/>
                <a:gd name="T19" fmla="*/ 24 h 56"/>
                <a:gd name="T20" fmla="*/ 31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715FCE02-04BC-9E40-837B-A1E12462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236788"/>
              <a:ext cx="25400" cy="23812"/>
            </a:xfrm>
            <a:custGeom>
              <a:avLst/>
              <a:gdLst>
                <a:gd name="T0" fmla="*/ 56 w 70"/>
                <a:gd name="T1" fmla="*/ 64 h 65"/>
                <a:gd name="T2" fmla="*/ 35 w 70"/>
                <a:gd name="T3" fmla="*/ 45 h 65"/>
                <a:gd name="T4" fmla="*/ 16 w 70"/>
                <a:gd name="T5" fmla="*/ 61 h 65"/>
                <a:gd name="T6" fmla="*/ 14 w 70"/>
                <a:gd name="T7" fmla="*/ 61 h 65"/>
                <a:gd name="T8" fmla="*/ 22 w 70"/>
                <a:gd name="T9" fmla="*/ 40 h 65"/>
                <a:gd name="T10" fmla="*/ 0 w 70"/>
                <a:gd name="T11" fmla="*/ 27 h 65"/>
                <a:gd name="T12" fmla="*/ 25 w 70"/>
                <a:gd name="T13" fmla="*/ 27 h 65"/>
                <a:gd name="T14" fmla="*/ 24 w 70"/>
                <a:gd name="T15" fmla="*/ 30 h 65"/>
                <a:gd name="T16" fmla="*/ 8 w 70"/>
                <a:gd name="T17" fmla="*/ 30 h 65"/>
                <a:gd name="T18" fmla="*/ 24 w 70"/>
                <a:gd name="T19" fmla="*/ 40 h 65"/>
                <a:gd name="T20" fmla="*/ 19 w 70"/>
                <a:gd name="T21" fmla="*/ 59 h 65"/>
                <a:gd name="T22" fmla="*/ 35 w 70"/>
                <a:gd name="T23" fmla="*/ 43 h 65"/>
                <a:gd name="T24" fmla="*/ 51 w 70"/>
                <a:gd name="T25" fmla="*/ 56 h 65"/>
                <a:gd name="T26" fmla="*/ 45 w 70"/>
                <a:gd name="T27" fmla="*/ 40 h 65"/>
                <a:gd name="T28" fmla="*/ 59 w 70"/>
                <a:gd name="T29" fmla="*/ 30 h 65"/>
                <a:gd name="T30" fmla="*/ 37 w 70"/>
                <a:gd name="T31" fmla="*/ 30 h 65"/>
                <a:gd name="T32" fmla="*/ 33 w 70"/>
                <a:gd name="T33" fmla="*/ 12 h 65"/>
                <a:gd name="T34" fmla="*/ 37 w 70"/>
                <a:gd name="T35" fmla="*/ 0 h 65"/>
                <a:gd name="T36" fmla="*/ 45 w 70"/>
                <a:gd name="T37" fmla="*/ 27 h 65"/>
                <a:gd name="T38" fmla="*/ 69 w 70"/>
                <a:gd name="T39" fmla="*/ 27 h 65"/>
                <a:gd name="T40" fmla="*/ 51 w 70"/>
                <a:gd name="T41" fmla="*/ 40 h 65"/>
                <a:gd name="T42" fmla="*/ 56 w 70"/>
                <a:gd name="T43" fmla="*/ 64 h 65"/>
                <a:gd name="T44" fmla="*/ 27 w 70"/>
                <a:gd name="T45" fmla="*/ 27 h 65"/>
                <a:gd name="T46" fmla="*/ 33 w 70"/>
                <a:gd name="T47" fmla="*/ 12 h 65"/>
                <a:gd name="T48" fmla="*/ 32 w 70"/>
                <a:gd name="T49" fmla="*/ 8 h 65"/>
                <a:gd name="T50" fmla="*/ 25 w 70"/>
                <a:gd name="T51" fmla="*/ 27 h 65"/>
                <a:gd name="T52" fmla="*/ 27 w 70"/>
                <a:gd name="T5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60F298B3-4E40-FC45-97E9-F8C3E77F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2225" cy="20638"/>
            </a:xfrm>
            <a:custGeom>
              <a:avLst/>
              <a:gdLst>
                <a:gd name="T0" fmla="*/ 32 w 62"/>
                <a:gd name="T1" fmla="*/ 0 h 57"/>
                <a:gd name="T2" fmla="*/ 42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0 w 62"/>
                <a:gd name="T9" fmla="*/ 56 h 57"/>
                <a:gd name="T10" fmla="*/ 32 w 62"/>
                <a:gd name="T11" fmla="*/ 37 h 57"/>
                <a:gd name="T12" fmla="*/ 13 w 62"/>
                <a:gd name="T13" fmla="*/ 56 h 57"/>
                <a:gd name="T14" fmla="*/ 21 w 62"/>
                <a:gd name="T15" fmla="*/ 34 h 57"/>
                <a:gd name="T16" fmla="*/ 0 w 62"/>
                <a:gd name="T17" fmla="*/ 21 h 57"/>
                <a:gd name="T18" fmla="*/ 24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56DE60EB-8845-EF47-9CFF-5299AD4AF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5400" cy="22225"/>
            </a:xfrm>
            <a:custGeom>
              <a:avLst/>
              <a:gdLst>
                <a:gd name="T0" fmla="*/ 56 w 70"/>
                <a:gd name="T1" fmla="*/ 61 h 62"/>
                <a:gd name="T2" fmla="*/ 35 w 70"/>
                <a:gd name="T3" fmla="*/ 43 h 62"/>
                <a:gd name="T4" fmla="*/ 16 w 70"/>
                <a:gd name="T5" fmla="*/ 61 h 62"/>
                <a:gd name="T6" fmla="*/ 13 w 70"/>
                <a:gd name="T7" fmla="*/ 61 h 62"/>
                <a:gd name="T8" fmla="*/ 21 w 70"/>
                <a:gd name="T9" fmla="*/ 40 h 62"/>
                <a:gd name="T10" fmla="*/ 0 w 70"/>
                <a:gd name="T11" fmla="*/ 27 h 62"/>
                <a:gd name="T12" fmla="*/ 25 w 70"/>
                <a:gd name="T13" fmla="*/ 27 h 62"/>
                <a:gd name="T14" fmla="*/ 24 w 70"/>
                <a:gd name="T15" fmla="*/ 29 h 62"/>
                <a:gd name="T16" fmla="*/ 8 w 70"/>
                <a:gd name="T17" fmla="*/ 27 h 62"/>
                <a:gd name="T18" fmla="*/ 24 w 70"/>
                <a:gd name="T19" fmla="*/ 37 h 62"/>
                <a:gd name="T20" fmla="*/ 19 w 70"/>
                <a:gd name="T21" fmla="*/ 56 h 62"/>
                <a:gd name="T22" fmla="*/ 35 w 70"/>
                <a:gd name="T23" fmla="*/ 40 h 62"/>
                <a:gd name="T24" fmla="*/ 51 w 70"/>
                <a:gd name="T25" fmla="*/ 56 h 62"/>
                <a:gd name="T26" fmla="*/ 45 w 70"/>
                <a:gd name="T27" fmla="*/ 40 h 62"/>
                <a:gd name="T28" fmla="*/ 58 w 70"/>
                <a:gd name="T29" fmla="*/ 29 h 62"/>
                <a:gd name="T30" fmla="*/ 40 w 70"/>
                <a:gd name="T31" fmla="*/ 29 h 62"/>
                <a:gd name="T32" fmla="*/ 33 w 70"/>
                <a:gd name="T33" fmla="*/ 11 h 62"/>
                <a:gd name="T34" fmla="*/ 37 w 70"/>
                <a:gd name="T35" fmla="*/ 0 h 62"/>
                <a:gd name="T36" fmla="*/ 45 w 70"/>
                <a:gd name="T37" fmla="*/ 24 h 62"/>
                <a:gd name="T38" fmla="*/ 69 w 70"/>
                <a:gd name="T39" fmla="*/ 24 h 62"/>
                <a:gd name="T40" fmla="*/ 51 w 70"/>
                <a:gd name="T41" fmla="*/ 37 h 62"/>
                <a:gd name="T42" fmla="*/ 56 w 70"/>
                <a:gd name="T43" fmla="*/ 61 h 62"/>
                <a:gd name="T44" fmla="*/ 27 w 70"/>
                <a:gd name="T45" fmla="*/ 27 h 62"/>
                <a:gd name="T46" fmla="*/ 33 w 70"/>
                <a:gd name="T47" fmla="*/ 11 h 62"/>
                <a:gd name="T48" fmla="*/ 32 w 70"/>
                <a:gd name="T49" fmla="*/ 8 h 62"/>
                <a:gd name="T50" fmla="*/ 25 w 70"/>
                <a:gd name="T51" fmla="*/ 27 h 62"/>
                <a:gd name="T52" fmla="*/ 27 w 70"/>
                <a:gd name="T5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2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E88B183A-2B06-6B41-B0C2-C14C17DA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266950"/>
              <a:ext cx="33337" cy="31750"/>
            </a:xfrm>
            <a:custGeom>
              <a:avLst/>
              <a:gdLst>
                <a:gd name="T0" fmla="*/ 79 w 91"/>
                <a:gd name="T1" fmla="*/ 29 h 88"/>
                <a:gd name="T2" fmla="*/ 90 w 91"/>
                <a:gd name="T3" fmla="*/ 37 h 88"/>
                <a:gd name="T4" fmla="*/ 42 w 91"/>
                <a:gd name="T5" fmla="*/ 87 h 88"/>
                <a:gd name="T6" fmla="*/ 31 w 91"/>
                <a:gd name="T7" fmla="*/ 77 h 88"/>
                <a:gd name="T8" fmla="*/ 45 w 91"/>
                <a:gd name="T9" fmla="*/ 24 h 88"/>
                <a:gd name="T10" fmla="*/ 45 w 91"/>
                <a:gd name="T11" fmla="*/ 24 h 88"/>
                <a:gd name="T12" fmla="*/ 10 w 91"/>
                <a:gd name="T13" fmla="*/ 58 h 88"/>
                <a:gd name="T14" fmla="*/ 0 w 91"/>
                <a:gd name="T15" fmla="*/ 50 h 88"/>
                <a:gd name="T16" fmla="*/ 47 w 91"/>
                <a:gd name="T17" fmla="*/ 0 h 88"/>
                <a:gd name="T18" fmla="*/ 58 w 91"/>
                <a:gd name="T19" fmla="*/ 11 h 88"/>
                <a:gd name="T20" fmla="*/ 47 w 91"/>
                <a:gd name="T21" fmla="*/ 64 h 88"/>
                <a:gd name="T22" fmla="*/ 47 w 91"/>
                <a:gd name="T23" fmla="*/ 64 h 88"/>
                <a:gd name="T24" fmla="*/ 79 w 91"/>
                <a:gd name="T25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88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A2B4C916-D3B1-254C-94FC-ECB92FE3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2030413"/>
              <a:ext cx="23813" cy="26987"/>
            </a:xfrm>
            <a:custGeom>
              <a:avLst/>
              <a:gdLst>
                <a:gd name="T0" fmla="*/ 16 w 66"/>
                <a:gd name="T1" fmla="*/ 67 h 73"/>
                <a:gd name="T2" fmla="*/ 0 w 66"/>
                <a:gd name="T3" fmla="*/ 64 h 73"/>
                <a:gd name="T4" fmla="*/ 32 w 66"/>
                <a:gd name="T5" fmla="*/ 0 h 73"/>
                <a:gd name="T6" fmla="*/ 47 w 66"/>
                <a:gd name="T7" fmla="*/ 3 h 73"/>
                <a:gd name="T8" fmla="*/ 65 w 66"/>
                <a:gd name="T9" fmla="*/ 72 h 73"/>
                <a:gd name="T10" fmla="*/ 49 w 66"/>
                <a:gd name="T11" fmla="*/ 69 h 73"/>
                <a:gd name="T12" fmla="*/ 47 w 66"/>
                <a:gd name="T13" fmla="*/ 56 h 73"/>
                <a:gd name="T14" fmla="*/ 21 w 66"/>
                <a:gd name="T15" fmla="*/ 53 h 73"/>
                <a:gd name="T16" fmla="*/ 16 w 66"/>
                <a:gd name="T17" fmla="*/ 67 h 73"/>
                <a:gd name="T18" fmla="*/ 26 w 66"/>
                <a:gd name="T19" fmla="*/ 40 h 73"/>
                <a:gd name="T20" fmla="*/ 44 w 66"/>
                <a:gd name="T21" fmla="*/ 43 h 73"/>
                <a:gd name="T22" fmla="*/ 39 w 66"/>
                <a:gd name="T23" fmla="*/ 16 h 73"/>
                <a:gd name="T24" fmla="*/ 39 w 66"/>
                <a:gd name="T25" fmla="*/ 16 h 73"/>
                <a:gd name="T26" fmla="*/ 26 w 66"/>
                <a:gd name="T27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3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6145F410-6F03-6646-86E1-EB5B9F0E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0" y="2033588"/>
              <a:ext cx="19050" cy="28575"/>
            </a:xfrm>
            <a:custGeom>
              <a:avLst/>
              <a:gdLst>
                <a:gd name="T0" fmla="*/ 18 w 54"/>
                <a:gd name="T1" fmla="*/ 58 h 80"/>
                <a:gd name="T2" fmla="*/ 53 w 54"/>
                <a:gd name="T3" fmla="*/ 69 h 80"/>
                <a:gd name="T4" fmla="*/ 48 w 54"/>
                <a:gd name="T5" fmla="*/ 79 h 80"/>
                <a:gd name="T6" fmla="*/ 0 w 54"/>
                <a:gd name="T7" fmla="*/ 66 h 80"/>
                <a:gd name="T8" fmla="*/ 24 w 54"/>
                <a:gd name="T9" fmla="*/ 0 h 80"/>
                <a:gd name="T10" fmla="*/ 37 w 54"/>
                <a:gd name="T11" fmla="*/ 5 h 80"/>
                <a:gd name="T12" fmla="*/ 18 w 54"/>
                <a:gd name="T1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45447B46-4A9A-F743-9D17-BD9D54A90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2046288"/>
              <a:ext cx="28575" cy="30162"/>
            </a:xfrm>
            <a:custGeom>
              <a:avLst/>
              <a:gdLst>
                <a:gd name="T0" fmla="*/ 50 w 81"/>
                <a:gd name="T1" fmla="*/ 66 h 83"/>
                <a:gd name="T2" fmla="*/ 13 w 81"/>
                <a:gd name="T3" fmla="*/ 71 h 83"/>
                <a:gd name="T4" fmla="*/ 0 w 81"/>
                <a:gd name="T5" fmla="*/ 53 h 83"/>
                <a:gd name="T6" fmla="*/ 5 w 81"/>
                <a:gd name="T7" fmla="*/ 37 h 83"/>
                <a:gd name="T8" fmla="*/ 32 w 81"/>
                <a:gd name="T9" fmla="*/ 0 h 83"/>
                <a:gd name="T10" fmla="*/ 45 w 81"/>
                <a:gd name="T11" fmla="*/ 8 h 83"/>
                <a:gd name="T12" fmla="*/ 21 w 81"/>
                <a:gd name="T13" fmla="*/ 45 h 83"/>
                <a:gd name="T14" fmla="*/ 24 w 81"/>
                <a:gd name="T15" fmla="*/ 63 h 83"/>
                <a:gd name="T16" fmla="*/ 42 w 81"/>
                <a:gd name="T17" fmla="*/ 61 h 83"/>
                <a:gd name="T18" fmla="*/ 66 w 81"/>
                <a:gd name="T19" fmla="*/ 24 h 83"/>
                <a:gd name="T20" fmla="*/ 80 w 81"/>
                <a:gd name="T21" fmla="*/ 32 h 83"/>
                <a:gd name="T22" fmla="*/ 50 w 81"/>
                <a:gd name="T23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8FDD9BE7-6830-B941-B88B-0F71AE68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062163"/>
              <a:ext cx="25400" cy="26987"/>
            </a:xfrm>
            <a:custGeom>
              <a:avLst/>
              <a:gdLst>
                <a:gd name="T0" fmla="*/ 10 w 72"/>
                <a:gd name="T1" fmla="*/ 75 h 76"/>
                <a:gd name="T2" fmla="*/ 0 w 72"/>
                <a:gd name="T3" fmla="*/ 64 h 76"/>
                <a:gd name="T4" fmla="*/ 37 w 72"/>
                <a:gd name="T5" fmla="*/ 22 h 76"/>
                <a:gd name="T6" fmla="*/ 21 w 72"/>
                <a:gd name="T7" fmla="*/ 8 h 76"/>
                <a:gd name="T8" fmla="*/ 29 w 72"/>
                <a:gd name="T9" fmla="*/ 0 h 76"/>
                <a:gd name="T10" fmla="*/ 71 w 72"/>
                <a:gd name="T11" fmla="*/ 35 h 76"/>
                <a:gd name="T12" fmla="*/ 63 w 72"/>
                <a:gd name="T13" fmla="*/ 43 h 76"/>
                <a:gd name="T14" fmla="*/ 47 w 72"/>
                <a:gd name="T15" fmla="*/ 32 h 76"/>
                <a:gd name="T16" fmla="*/ 10 w 72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D607958B-21E5-1043-A058-242119110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030413"/>
              <a:ext cx="23813" cy="28575"/>
            </a:xfrm>
            <a:custGeom>
              <a:avLst/>
              <a:gdLst>
                <a:gd name="T0" fmla="*/ 16 w 65"/>
                <a:gd name="T1" fmla="*/ 51 h 81"/>
                <a:gd name="T2" fmla="*/ 32 w 65"/>
                <a:gd name="T3" fmla="*/ 59 h 81"/>
                <a:gd name="T4" fmla="*/ 45 w 65"/>
                <a:gd name="T5" fmla="*/ 48 h 81"/>
                <a:gd name="T6" fmla="*/ 32 w 65"/>
                <a:gd name="T7" fmla="*/ 43 h 81"/>
                <a:gd name="T8" fmla="*/ 24 w 65"/>
                <a:gd name="T9" fmla="*/ 43 h 81"/>
                <a:gd name="T10" fmla="*/ 0 w 65"/>
                <a:gd name="T11" fmla="*/ 27 h 81"/>
                <a:gd name="T12" fmla="*/ 24 w 65"/>
                <a:gd name="T13" fmla="*/ 3 h 81"/>
                <a:gd name="T14" fmla="*/ 53 w 65"/>
                <a:gd name="T15" fmla="*/ 22 h 81"/>
                <a:gd name="T16" fmla="*/ 40 w 65"/>
                <a:gd name="T17" fmla="*/ 24 h 81"/>
                <a:gd name="T18" fmla="*/ 24 w 65"/>
                <a:gd name="T19" fmla="*/ 16 h 81"/>
                <a:gd name="T20" fmla="*/ 13 w 65"/>
                <a:gd name="T21" fmla="*/ 27 h 81"/>
                <a:gd name="T22" fmla="*/ 21 w 65"/>
                <a:gd name="T23" fmla="*/ 32 h 81"/>
                <a:gd name="T24" fmla="*/ 40 w 65"/>
                <a:gd name="T25" fmla="*/ 35 h 81"/>
                <a:gd name="T26" fmla="*/ 61 w 65"/>
                <a:gd name="T27" fmla="*/ 51 h 81"/>
                <a:gd name="T28" fmla="*/ 37 w 65"/>
                <a:gd name="T29" fmla="*/ 77 h 81"/>
                <a:gd name="T30" fmla="*/ 3 w 65"/>
                <a:gd name="T31" fmla="*/ 59 h 81"/>
                <a:gd name="T32" fmla="*/ 16 w 65"/>
                <a:gd name="T33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1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E8750706-4E8E-0642-B508-9E4164CA8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044700"/>
              <a:ext cx="33338" cy="31750"/>
            </a:xfrm>
            <a:custGeom>
              <a:avLst/>
              <a:gdLst>
                <a:gd name="T0" fmla="*/ 74 w 91"/>
                <a:gd name="T1" fmla="*/ 27 h 86"/>
                <a:gd name="T2" fmla="*/ 61 w 91"/>
                <a:gd name="T3" fmla="*/ 74 h 86"/>
                <a:gd name="T4" fmla="*/ 13 w 91"/>
                <a:gd name="T5" fmla="*/ 58 h 86"/>
                <a:gd name="T6" fmla="*/ 26 w 91"/>
                <a:gd name="T7" fmla="*/ 11 h 86"/>
                <a:gd name="T8" fmla="*/ 74 w 91"/>
                <a:gd name="T9" fmla="*/ 27 h 86"/>
                <a:gd name="T10" fmla="*/ 61 w 91"/>
                <a:gd name="T11" fmla="*/ 35 h 86"/>
                <a:gd name="T12" fmla="*/ 31 w 91"/>
                <a:gd name="T13" fmla="*/ 21 h 86"/>
                <a:gd name="T14" fmla="*/ 26 w 91"/>
                <a:gd name="T15" fmla="*/ 50 h 86"/>
                <a:gd name="T16" fmla="*/ 55 w 91"/>
                <a:gd name="T17" fmla="*/ 64 h 86"/>
                <a:gd name="T18" fmla="*/ 61 w 91"/>
                <a:gd name="T19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CD95F872-B83D-B246-BDA8-4EE6A0D63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065338"/>
              <a:ext cx="33337" cy="30162"/>
            </a:xfrm>
            <a:custGeom>
              <a:avLst/>
              <a:gdLst>
                <a:gd name="T0" fmla="*/ 0 w 91"/>
                <a:gd name="T1" fmla="*/ 37 h 85"/>
                <a:gd name="T2" fmla="*/ 23 w 91"/>
                <a:gd name="T3" fmla="*/ 13 h 85"/>
                <a:gd name="T4" fmla="*/ 52 w 91"/>
                <a:gd name="T5" fmla="*/ 10 h 85"/>
                <a:gd name="T6" fmla="*/ 58 w 91"/>
                <a:gd name="T7" fmla="*/ 29 h 85"/>
                <a:gd name="T8" fmla="*/ 76 w 91"/>
                <a:gd name="T9" fmla="*/ 34 h 85"/>
                <a:gd name="T10" fmla="*/ 90 w 91"/>
                <a:gd name="T11" fmla="*/ 42 h 85"/>
                <a:gd name="T12" fmla="*/ 90 w 91"/>
                <a:gd name="T13" fmla="*/ 42 h 85"/>
                <a:gd name="T14" fmla="*/ 79 w 91"/>
                <a:gd name="T15" fmla="*/ 53 h 85"/>
                <a:gd name="T16" fmla="*/ 68 w 91"/>
                <a:gd name="T17" fmla="*/ 45 h 85"/>
                <a:gd name="T18" fmla="*/ 52 w 91"/>
                <a:gd name="T19" fmla="*/ 45 h 85"/>
                <a:gd name="T20" fmla="*/ 42 w 91"/>
                <a:gd name="T21" fmla="*/ 55 h 85"/>
                <a:gd name="T22" fmla="*/ 60 w 91"/>
                <a:gd name="T23" fmla="*/ 74 h 85"/>
                <a:gd name="T24" fmla="*/ 50 w 91"/>
                <a:gd name="T25" fmla="*/ 84 h 85"/>
                <a:gd name="T26" fmla="*/ 0 w 91"/>
                <a:gd name="T27" fmla="*/ 37 h 85"/>
                <a:gd name="T28" fmla="*/ 42 w 91"/>
                <a:gd name="T29" fmla="*/ 34 h 85"/>
                <a:gd name="T30" fmla="*/ 42 w 91"/>
                <a:gd name="T31" fmla="*/ 21 h 85"/>
                <a:gd name="T32" fmla="*/ 29 w 91"/>
                <a:gd name="T33" fmla="*/ 21 h 85"/>
                <a:gd name="T34" fmla="*/ 15 w 91"/>
                <a:gd name="T35" fmla="*/ 34 h 85"/>
                <a:gd name="T36" fmla="*/ 29 w 91"/>
                <a:gd name="T37" fmla="*/ 47 h 85"/>
                <a:gd name="T38" fmla="*/ 42 w 91"/>
                <a:gd name="T3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85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42ED97FE-5EF4-454A-902F-8B5D2F481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2289175"/>
              <a:ext cx="31750" cy="31750"/>
            </a:xfrm>
            <a:custGeom>
              <a:avLst/>
              <a:gdLst>
                <a:gd name="T0" fmla="*/ 37 w 86"/>
                <a:gd name="T1" fmla="*/ 8 h 88"/>
                <a:gd name="T2" fmla="*/ 51 w 86"/>
                <a:gd name="T3" fmla="*/ 0 h 88"/>
                <a:gd name="T4" fmla="*/ 85 w 86"/>
                <a:gd name="T5" fmla="*/ 58 h 88"/>
                <a:gd name="T6" fmla="*/ 72 w 86"/>
                <a:gd name="T7" fmla="*/ 66 h 88"/>
                <a:gd name="T8" fmla="*/ 21 w 86"/>
                <a:gd name="T9" fmla="*/ 37 h 88"/>
                <a:gd name="T10" fmla="*/ 21 w 86"/>
                <a:gd name="T11" fmla="*/ 37 h 88"/>
                <a:gd name="T12" fmla="*/ 45 w 86"/>
                <a:gd name="T13" fmla="*/ 79 h 88"/>
                <a:gd name="T14" fmla="*/ 35 w 86"/>
                <a:gd name="T15" fmla="*/ 87 h 88"/>
                <a:gd name="T16" fmla="*/ 0 w 86"/>
                <a:gd name="T17" fmla="*/ 29 h 88"/>
                <a:gd name="T18" fmla="*/ 13 w 86"/>
                <a:gd name="T19" fmla="*/ 21 h 88"/>
                <a:gd name="T20" fmla="*/ 61 w 86"/>
                <a:gd name="T21" fmla="*/ 48 h 88"/>
                <a:gd name="T22" fmla="*/ 61 w 86"/>
                <a:gd name="T23" fmla="*/ 48 h 88"/>
                <a:gd name="T24" fmla="*/ 37 w 86"/>
                <a:gd name="T2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8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A0A58754-0FFF-D345-A886-CCF62A000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73300"/>
              <a:ext cx="31750" cy="30163"/>
            </a:xfrm>
            <a:custGeom>
              <a:avLst/>
              <a:gdLst>
                <a:gd name="T0" fmla="*/ 0 w 86"/>
                <a:gd name="T1" fmla="*/ 31 h 85"/>
                <a:gd name="T2" fmla="*/ 24 w 86"/>
                <a:gd name="T3" fmla="*/ 13 h 85"/>
                <a:gd name="T4" fmla="*/ 66 w 86"/>
                <a:gd name="T5" fmla="*/ 21 h 85"/>
                <a:gd name="T6" fmla="*/ 66 w 86"/>
                <a:gd name="T7" fmla="*/ 66 h 85"/>
                <a:gd name="T8" fmla="*/ 42 w 86"/>
                <a:gd name="T9" fmla="*/ 84 h 85"/>
                <a:gd name="T10" fmla="*/ 0 w 86"/>
                <a:gd name="T11" fmla="*/ 31 h 85"/>
                <a:gd name="T12" fmla="*/ 47 w 86"/>
                <a:gd name="T13" fmla="*/ 66 h 85"/>
                <a:gd name="T14" fmla="*/ 58 w 86"/>
                <a:gd name="T15" fmla="*/ 58 h 85"/>
                <a:gd name="T16" fmla="*/ 55 w 86"/>
                <a:gd name="T17" fmla="*/ 31 h 85"/>
                <a:gd name="T18" fmla="*/ 29 w 86"/>
                <a:gd name="T19" fmla="*/ 23 h 85"/>
                <a:gd name="T20" fmla="*/ 18 w 86"/>
                <a:gd name="T21" fmla="*/ 31 h 85"/>
                <a:gd name="T22" fmla="*/ 47 w 86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EE034197-1CBF-A547-B7E8-4516DB705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963" y="2265363"/>
              <a:ext cx="23812" cy="20637"/>
            </a:xfrm>
            <a:custGeom>
              <a:avLst/>
              <a:gdLst>
                <a:gd name="T0" fmla="*/ 63 w 64"/>
                <a:gd name="T1" fmla="*/ 45 h 56"/>
                <a:gd name="T2" fmla="*/ 53 w 64"/>
                <a:gd name="T3" fmla="*/ 55 h 56"/>
                <a:gd name="T4" fmla="*/ 0 w 64"/>
                <a:gd name="T5" fmla="*/ 10 h 56"/>
                <a:gd name="T6" fmla="*/ 10 w 64"/>
                <a:gd name="T7" fmla="*/ 0 h 56"/>
                <a:gd name="T8" fmla="*/ 63 w 64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19724433-FAA8-0741-969D-69A89B5F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084388"/>
              <a:ext cx="31750" cy="28575"/>
            </a:xfrm>
            <a:custGeom>
              <a:avLst/>
              <a:gdLst>
                <a:gd name="T0" fmla="*/ 76 w 88"/>
                <a:gd name="T1" fmla="*/ 45 h 81"/>
                <a:gd name="T2" fmla="*/ 55 w 88"/>
                <a:gd name="T3" fmla="*/ 16 h 81"/>
                <a:gd name="T4" fmla="*/ 42 w 88"/>
                <a:gd name="T5" fmla="*/ 27 h 81"/>
                <a:gd name="T6" fmla="*/ 63 w 88"/>
                <a:gd name="T7" fmla="*/ 53 h 81"/>
                <a:gd name="T8" fmla="*/ 53 w 88"/>
                <a:gd name="T9" fmla="*/ 59 h 81"/>
                <a:gd name="T10" fmla="*/ 34 w 88"/>
                <a:gd name="T11" fmla="*/ 32 h 81"/>
                <a:gd name="T12" fmla="*/ 18 w 88"/>
                <a:gd name="T13" fmla="*/ 43 h 81"/>
                <a:gd name="T14" fmla="*/ 42 w 88"/>
                <a:gd name="T15" fmla="*/ 74 h 81"/>
                <a:gd name="T16" fmla="*/ 31 w 88"/>
                <a:gd name="T17" fmla="*/ 80 h 81"/>
                <a:gd name="T18" fmla="*/ 0 w 88"/>
                <a:gd name="T19" fmla="*/ 40 h 81"/>
                <a:gd name="T20" fmla="*/ 55 w 88"/>
                <a:gd name="T21" fmla="*/ 0 h 81"/>
                <a:gd name="T22" fmla="*/ 87 w 88"/>
                <a:gd name="T23" fmla="*/ 37 h 81"/>
                <a:gd name="T24" fmla="*/ 76 w 88"/>
                <a:gd name="T2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0747E3FF-29FF-E643-B102-4BB4FD43C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284413"/>
              <a:ext cx="31750" cy="31750"/>
            </a:xfrm>
            <a:custGeom>
              <a:avLst/>
              <a:gdLst>
                <a:gd name="T0" fmla="*/ 71 w 90"/>
                <a:gd name="T1" fmla="*/ 63 h 90"/>
                <a:gd name="T2" fmla="*/ 24 w 90"/>
                <a:gd name="T3" fmla="*/ 74 h 90"/>
                <a:gd name="T4" fmla="*/ 18 w 90"/>
                <a:gd name="T5" fmla="*/ 26 h 90"/>
                <a:gd name="T6" fmla="*/ 66 w 90"/>
                <a:gd name="T7" fmla="*/ 16 h 90"/>
                <a:gd name="T8" fmla="*/ 71 w 90"/>
                <a:gd name="T9" fmla="*/ 63 h 90"/>
                <a:gd name="T10" fmla="*/ 61 w 90"/>
                <a:gd name="T11" fmla="*/ 55 h 90"/>
                <a:gd name="T12" fmla="*/ 58 w 90"/>
                <a:gd name="T13" fmla="*/ 26 h 90"/>
                <a:gd name="T14" fmla="*/ 29 w 90"/>
                <a:gd name="T15" fmla="*/ 34 h 90"/>
                <a:gd name="T16" fmla="*/ 32 w 90"/>
                <a:gd name="T17" fmla="*/ 63 h 90"/>
                <a:gd name="T18" fmla="*/ 61 w 90"/>
                <a:gd name="T19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93416D15-2ECA-8946-AB4B-2FA7EDD6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297113"/>
              <a:ext cx="20638" cy="26987"/>
            </a:xfrm>
            <a:custGeom>
              <a:avLst/>
              <a:gdLst>
                <a:gd name="T0" fmla="*/ 45 w 59"/>
                <a:gd name="T1" fmla="*/ 16 h 75"/>
                <a:gd name="T2" fmla="*/ 58 w 59"/>
                <a:gd name="T3" fmla="*/ 21 h 75"/>
                <a:gd name="T4" fmla="*/ 13 w 59"/>
                <a:gd name="T5" fmla="*/ 74 h 75"/>
                <a:gd name="T6" fmla="*/ 0 w 59"/>
                <a:gd name="T7" fmla="*/ 71 h 75"/>
                <a:gd name="T8" fmla="*/ 3 w 59"/>
                <a:gd name="T9" fmla="*/ 0 h 75"/>
                <a:gd name="T10" fmla="*/ 19 w 59"/>
                <a:gd name="T11" fmla="*/ 5 h 75"/>
                <a:gd name="T12" fmla="*/ 13 w 59"/>
                <a:gd name="T13" fmla="*/ 58 h 75"/>
                <a:gd name="T14" fmla="*/ 13 w 59"/>
                <a:gd name="T15" fmla="*/ 58 h 75"/>
                <a:gd name="T16" fmla="*/ 45 w 59"/>
                <a:gd name="T17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5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AE9DDB8C-B8B8-0643-8D38-1BEB380CF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2306638"/>
              <a:ext cx="11113" cy="25400"/>
            </a:xfrm>
            <a:custGeom>
              <a:avLst/>
              <a:gdLst>
                <a:gd name="T0" fmla="*/ 13 w 32"/>
                <a:gd name="T1" fmla="*/ 69 h 70"/>
                <a:gd name="T2" fmla="*/ 0 w 32"/>
                <a:gd name="T3" fmla="*/ 63 h 70"/>
                <a:gd name="T4" fmla="*/ 18 w 32"/>
                <a:gd name="T5" fmla="*/ 0 h 70"/>
                <a:gd name="T6" fmla="*/ 31 w 32"/>
                <a:gd name="T7" fmla="*/ 2 h 70"/>
                <a:gd name="T8" fmla="*/ 13 w 32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92340C2E-E0F6-F546-A1BE-E948FBDA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308225"/>
              <a:ext cx="25400" cy="25400"/>
            </a:xfrm>
            <a:custGeom>
              <a:avLst/>
              <a:gdLst>
                <a:gd name="T0" fmla="*/ 70 w 71"/>
                <a:gd name="T1" fmla="*/ 69 h 72"/>
                <a:gd name="T2" fmla="*/ 57 w 71"/>
                <a:gd name="T3" fmla="*/ 69 h 72"/>
                <a:gd name="T4" fmla="*/ 54 w 71"/>
                <a:gd name="T5" fmla="*/ 13 h 72"/>
                <a:gd name="T6" fmla="*/ 54 w 71"/>
                <a:gd name="T7" fmla="*/ 13 h 72"/>
                <a:gd name="T8" fmla="*/ 44 w 71"/>
                <a:gd name="T9" fmla="*/ 69 h 72"/>
                <a:gd name="T10" fmla="*/ 31 w 71"/>
                <a:gd name="T11" fmla="*/ 71 h 72"/>
                <a:gd name="T12" fmla="*/ 13 w 71"/>
                <a:gd name="T13" fmla="*/ 16 h 72"/>
                <a:gd name="T14" fmla="*/ 13 w 71"/>
                <a:gd name="T15" fmla="*/ 16 h 72"/>
                <a:gd name="T16" fmla="*/ 18 w 71"/>
                <a:gd name="T17" fmla="*/ 71 h 72"/>
                <a:gd name="T18" fmla="*/ 5 w 71"/>
                <a:gd name="T19" fmla="*/ 71 h 72"/>
                <a:gd name="T20" fmla="*/ 0 w 71"/>
                <a:gd name="T21" fmla="*/ 5 h 72"/>
                <a:gd name="T22" fmla="*/ 21 w 71"/>
                <a:gd name="T23" fmla="*/ 3 h 72"/>
                <a:gd name="T24" fmla="*/ 37 w 71"/>
                <a:gd name="T25" fmla="*/ 56 h 72"/>
                <a:gd name="T26" fmla="*/ 37 w 71"/>
                <a:gd name="T27" fmla="*/ 56 h 72"/>
                <a:gd name="T28" fmla="*/ 46 w 71"/>
                <a:gd name="T29" fmla="*/ 3 h 72"/>
                <a:gd name="T30" fmla="*/ 65 w 71"/>
                <a:gd name="T31" fmla="*/ 0 h 72"/>
                <a:gd name="T32" fmla="*/ 70 w 71"/>
                <a:gd name="T3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2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9C549D0A-B852-1548-A2A1-9879AC3BB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75" y="2303463"/>
              <a:ext cx="26988" cy="26987"/>
            </a:xfrm>
            <a:custGeom>
              <a:avLst/>
              <a:gdLst>
                <a:gd name="T0" fmla="*/ 66 w 73"/>
                <a:gd name="T1" fmla="*/ 39 h 75"/>
                <a:gd name="T2" fmla="*/ 45 w 73"/>
                <a:gd name="T3" fmla="*/ 71 h 75"/>
                <a:gd name="T4" fmla="*/ 21 w 73"/>
                <a:gd name="T5" fmla="*/ 69 h 75"/>
                <a:gd name="T6" fmla="*/ 11 w 73"/>
                <a:gd name="T7" fmla="*/ 53 h 75"/>
                <a:gd name="T8" fmla="*/ 0 w 73"/>
                <a:gd name="T9" fmla="*/ 10 h 75"/>
                <a:gd name="T10" fmla="*/ 13 w 73"/>
                <a:gd name="T11" fmla="*/ 8 h 75"/>
                <a:gd name="T12" fmla="*/ 24 w 73"/>
                <a:gd name="T13" fmla="*/ 50 h 75"/>
                <a:gd name="T14" fmla="*/ 40 w 73"/>
                <a:gd name="T15" fmla="*/ 61 h 75"/>
                <a:gd name="T16" fmla="*/ 50 w 73"/>
                <a:gd name="T17" fmla="*/ 45 h 75"/>
                <a:gd name="T18" fmla="*/ 40 w 73"/>
                <a:gd name="T19" fmla="*/ 2 h 75"/>
                <a:gd name="T20" fmla="*/ 53 w 73"/>
                <a:gd name="T21" fmla="*/ 0 h 75"/>
                <a:gd name="T22" fmla="*/ 66 w 73"/>
                <a:gd name="T2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5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FF9DCFD5-CAC8-D541-B234-152D4F80E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089150"/>
              <a:ext cx="23813" cy="26988"/>
            </a:xfrm>
            <a:custGeom>
              <a:avLst/>
              <a:gdLst>
                <a:gd name="T0" fmla="*/ 66 w 67"/>
                <a:gd name="T1" fmla="*/ 66 h 77"/>
                <a:gd name="T2" fmla="*/ 59 w 67"/>
                <a:gd name="T3" fmla="*/ 76 h 77"/>
                <a:gd name="T4" fmla="*/ 0 w 67"/>
                <a:gd name="T5" fmla="*/ 39 h 77"/>
                <a:gd name="T6" fmla="*/ 19 w 67"/>
                <a:gd name="T7" fmla="*/ 13 h 77"/>
                <a:gd name="T8" fmla="*/ 51 w 67"/>
                <a:gd name="T9" fmla="*/ 8 h 77"/>
                <a:gd name="T10" fmla="*/ 56 w 67"/>
                <a:gd name="T11" fmla="*/ 37 h 77"/>
                <a:gd name="T12" fmla="*/ 45 w 67"/>
                <a:gd name="T13" fmla="*/ 53 h 77"/>
                <a:gd name="T14" fmla="*/ 66 w 67"/>
                <a:gd name="T15" fmla="*/ 66 h 77"/>
                <a:gd name="T16" fmla="*/ 43 w 67"/>
                <a:gd name="T17" fmla="*/ 37 h 77"/>
                <a:gd name="T18" fmla="*/ 40 w 67"/>
                <a:gd name="T19" fmla="*/ 21 h 77"/>
                <a:gd name="T20" fmla="*/ 24 w 67"/>
                <a:gd name="T21" fmla="*/ 26 h 77"/>
                <a:gd name="T22" fmla="*/ 19 w 67"/>
                <a:gd name="T23" fmla="*/ 37 h 77"/>
                <a:gd name="T24" fmla="*/ 35 w 67"/>
                <a:gd name="T25" fmla="*/ 47 h 77"/>
                <a:gd name="T26" fmla="*/ 43 w 67"/>
                <a:gd name="T2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B647E18B-5A2C-504B-AE91-3C0F4DB00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2274888"/>
              <a:ext cx="7938" cy="6350"/>
            </a:xfrm>
            <a:custGeom>
              <a:avLst/>
              <a:gdLst>
                <a:gd name="T0" fmla="*/ 5 w 24"/>
                <a:gd name="T1" fmla="*/ 18 h 19"/>
                <a:gd name="T2" fmla="*/ 0 w 24"/>
                <a:gd name="T3" fmla="*/ 18 h 19"/>
                <a:gd name="T4" fmla="*/ 18 w 24"/>
                <a:gd name="T5" fmla="*/ 5 h 19"/>
                <a:gd name="T6" fmla="*/ 5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119">
              <a:extLst>
                <a:ext uri="{FF2B5EF4-FFF2-40B4-BE49-F238E27FC236}">
                  <a16:creationId xmlns:a16="http://schemas.microsoft.com/office/drawing/2014/main" id="{B816175D-16A7-2443-A15D-817BA25AB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200275"/>
              <a:ext cx="7937" cy="4763"/>
            </a:xfrm>
            <a:custGeom>
              <a:avLst/>
              <a:gdLst>
                <a:gd name="T0" fmla="*/ 21 w 22"/>
                <a:gd name="T1" fmla="*/ 14 h 15"/>
                <a:gd name="T2" fmla="*/ 2 w 22"/>
                <a:gd name="T3" fmla="*/ 14 h 15"/>
                <a:gd name="T4" fmla="*/ 21 w 22"/>
                <a:gd name="T5" fmla="*/ 8 h 15"/>
                <a:gd name="T6" fmla="*/ 21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3026609B-48BC-CA43-AD08-AF419DDBB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0" y="2155825"/>
              <a:ext cx="15875" cy="4763"/>
            </a:xfrm>
            <a:custGeom>
              <a:avLst/>
              <a:gdLst>
                <a:gd name="T0" fmla="*/ 0 w 42"/>
                <a:gd name="T1" fmla="*/ 13 h 14"/>
                <a:gd name="T2" fmla="*/ 11 w 42"/>
                <a:gd name="T3" fmla="*/ 3 h 14"/>
                <a:gd name="T4" fmla="*/ 31 w 42"/>
                <a:gd name="T5" fmla="*/ 0 h 14"/>
                <a:gd name="T6" fmla="*/ 41 w 42"/>
                <a:gd name="T7" fmla="*/ 0 h 14"/>
                <a:gd name="T8" fmla="*/ 39 w 42"/>
                <a:gd name="T9" fmla="*/ 8 h 14"/>
                <a:gd name="T10" fmla="*/ 26 w 42"/>
                <a:gd name="T11" fmla="*/ 13 h 14"/>
                <a:gd name="T12" fmla="*/ 28 w 42"/>
                <a:gd name="T13" fmla="*/ 8 h 14"/>
                <a:gd name="T14" fmla="*/ 13 w 42"/>
                <a:gd name="T15" fmla="*/ 8 h 14"/>
                <a:gd name="T16" fmla="*/ 5 w 42"/>
                <a:gd name="T17" fmla="*/ 13 h 14"/>
                <a:gd name="T18" fmla="*/ 0 w 4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4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6D1D5CA9-B8F2-CC4E-A2E3-C16975C00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2155825"/>
              <a:ext cx="11113" cy="6350"/>
            </a:xfrm>
            <a:custGeom>
              <a:avLst/>
              <a:gdLst>
                <a:gd name="T0" fmla="*/ 16 w 33"/>
                <a:gd name="T1" fmla="*/ 0 h 17"/>
                <a:gd name="T2" fmla="*/ 24 w 33"/>
                <a:gd name="T3" fmla="*/ 0 h 17"/>
                <a:gd name="T4" fmla="*/ 32 w 33"/>
                <a:gd name="T5" fmla="*/ 3 h 17"/>
                <a:gd name="T6" fmla="*/ 27 w 33"/>
                <a:gd name="T7" fmla="*/ 8 h 17"/>
                <a:gd name="T8" fmla="*/ 19 w 33"/>
                <a:gd name="T9" fmla="*/ 11 h 17"/>
                <a:gd name="T10" fmla="*/ 14 w 33"/>
                <a:gd name="T11" fmla="*/ 16 h 17"/>
                <a:gd name="T12" fmla="*/ 11 w 33"/>
                <a:gd name="T13" fmla="*/ 11 h 17"/>
                <a:gd name="T14" fmla="*/ 3 w 33"/>
                <a:gd name="T15" fmla="*/ 13 h 17"/>
                <a:gd name="T16" fmla="*/ 0 w 33"/>
                <a:gd name="T17" fmla="*/ 11 h 17"/>
                <a:gd name="T18" fmla="*/ 8 w 33"/>
                <a:gd name="T19" fmla="*/ 8 h 17"/>
                <a:gd name="T20" fmla="*/ 6 w 33"/>
                <a:gd name="T21" fmla="*/ 5 h 17"/>
                <a:gd name="T22" fmla="*/ 8 w 33"/>
                <a:gd name="T23" fmla="*/ 0 h 17"/>
                <a:gd name="T24" fmla="*/ 16 w 3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B94B4518-71F5-B54B-9E9D-82FEB947B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57413"/>
              <a:ext cx="6350" cy="3175"/>
            </a:xfrm>
            <a:custGeom>
              <a:avLst/>
              <a:gdLst>
                <a:gd name="T0" fmla="*/ 2 w 16"/>
                <a:gd name="T1" fmla="*/ 3 h 9"/>
                <a:gd name="T2" fmla="*/ 5 w 16"/>
                <a:gd name="T3" fmla="*/ 0 h 9"/>
                <a:gd name="T4" fmla="*/ 15 w 16"/>
                <a:gd name="T5" fmla="*/ 0 h 9"/>
                <a:gd name="T6" fmla="*/ 13 w 16"/>
                <a:gd name="T7" fmla="*/ 6 h 9"/>
                <a:gd name="T8" fmla="*/ 0 w 16"/>
                <a:gd name="T9" fmla="*/ 8 h 9"/>
                <a:gd name="T10" fmla="*/ 2 w 1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EF6BC421-06AE-0740-A207-CAC1FC9A6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2162175"/>
              <a:ext cx="4762" cy="3175"/>
            </a:xfrm>
            <a:custGeom>
              <a:avLst/>
              <a:gdLst>
                <a:gd name="T0" fmla="*/ 2 w 13"/>
                <a:gd name="T1" fmla="*/ 3 h 7"/>
                <a:gd name="T2" fmla="*/ 12 w 13"/>
                <a:gd name="T3" fmla="*/ 0 h 7"/>
                <a:gd name="T4" fmla="*/ 9 w 13"/>
                <a:gd name="T5" fmla="*/ 6 h 7"/>
                <a:gd name="T6" fmla="*/ 0 w 13"/>
                <a:gd name="T7" fmla="*/ 6 h 7"/>
                <a:gd name="T8" fmla="*/ 2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B3EFB7E8-D0D5-6945-BC57-904F763B9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60588"/>
              <a:ext cx="3175" cy="3175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7 w 8"/>
                <a:gd name="T5" fmla="*/ 5 h 9"/>
                <a:gd name="T6" fmla="*/ 5 w 8"/>
                <a:gd name="T7" fmla="*/ 8 h 9"/>
                <a:gd name="T8" fmla="*/ 0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6A6261C0-ADED-5642-B321-742942298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163763"/>
              <a:ext cx="3175" cy="4762"/>
            </a:xfrm>
            <a:custGeom>
              <a:avLst/>
              <a:gdLst>
                <a:gd name="T0" fmla="*/ 0 w 9"/>
                <a:gd name="T1" fmla="*/ 8 h 14"/>
                <a:gd name="T2" fmla="*/ 6 w 9"/>
                <a:gd name="T3" fmla="*/ 13 h 14"/>
                <a:gd name="T4" fmla="*/ 8 w 9"/>
                <a:gd name="T5" fmla="*/ 11 h 14"/>
                <a:gd name="T6" fmla="*/ 6 w 9"/>
                <a:gd name="T7" fmla="*/ 0 h 14"/>
                <a:gd name="T8" fmla="*/ 0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47CE27ED-312D-A346-A90D-229B407B6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2165350"/>
              <a:ext cx="3175" cy="3175"/>
            </a:xfrm>
            <a:custGeom>
              <a:avLst/>
              <a:gdLst>
                <a:gd name="T0" fmla="*/ 5 w 11"/>
                <a:gd name="T1" fmla="*/ 8 h 9"/>
                <a:gd name="T2" fmla="*/ 10 w 11"/>
                <a:gd name="T3" fmla="*/ 2 h 9"/>
                <a:gd name="T4" fmla="*/ 0 w 11"/>
                <a:gd name="T5" fmla="*/ 0 h 9"/>
                <a:gd name="T6" fmla="*/ 5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D9E0F30E-9EBC-E449-AFB7-6784BFD0D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165350"/>
              <a:ext cx="1588" cy="6350"/>
            </a:xfrm>
            <a:custGeom>
              <a:avLst/>
              <a:gdLst>
                <a:gd name="T0" fmla="*/ 3 w 6"/>
                <a:gd name="T1" fmla="*/ 0 h 17"/>
                <a:gd name="T2" fmla="*/ 5 w 6"/>
                <a:gd name="T3" fmla="*/ 3 h 17"/>
                <a:gd name="T4" fmla="*/ 5 w 6"/>
                <a:gd name="T5" fmla="*/ 16 h 17"/>
                <a:gd name="T6" fmla="*/ 0 w 6"/>
                <a:gd name="T7" fmla="*/ 3 h 17"/>
                <a:gd name="T8" fmla="*/ 3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8026BA63-8B2F-0C4B-BE5B-13D7A5D3C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2074863"/>
              <a:ext cx="171450" cy="211137"/>
            </a:xfrm>
            <a:custGeom>
              <a:avLst/>
              <a:gdLst>
                <a:gd name="T0" fmla="*/ 199 w 477"/>
                <a:gd name="T1" fmla="*/ 18 h 586"/>
                <a:gd name="T2" fmla="*/ 204 w 477"/>
                <a:gd name="T3" fmla="*/ 40 h 586"/>
                <a:gd name="T4" fmla="*/ 220 w 477"/>
                <a:gd name="T5" fmla="*/ 74 h 586"/>
                <a:gd name="T6" fmla="*/ 209 w 477"/>
                <a:gd name="T7" fmla="*/ 66 h 586"/>
                <a:gd name="T8" fmla="*/ 215 w 477"/>
                <a:gd name="T9" fmla="*/ 71 h 586"/>
                <a:gd name="T10" fmla="*/ 202 w 477"/>
                <a:gd name="T11" fmla="*/ 90 h 586"/>
                <a:gd name="T12" fmla="*/ 215 w 477"/>
                <a:gd name="T13" fmla="*/ 98 h 586"/>
                <a:gd name="T14" fmla="*/ 236 w 477"/>
                <a:gd name="T15" fmla="*/ 93 h 586"/>
                <a:gd name="T16" fmla="*/ 241 w 477"/>
                <a:gd name="T17" fmla="*/ 58 h 586"/>
                <a:gd name="T18" fmla="*/ 241 w 477"/>
                <a:gd name="T19" fmla="*/ 58 h 586"/>
                <a:gd name="T20" fmla="*/ 239 w 477"/>
                <a:gd name="T21" fmla="*/ 45 h 586"/>
                <a:gd name="T22" fmla="*/ 237 w 477"/>
                <a:gd name="T23" fmla="*/ 68 h 586"/>
                <a:gd name="T24" fmla="*/ 312 w 477"/>
                <a:gd name="T25" fmla="*/ 283 h 586"/>
                <a:gd name="T26" fmla="*/ 341 w 477"/>
                <a:gd name="T27" fmla="*/ 296 h 586"/>
                <a:gd name="T28" fmla="*/ 357 w 477"/>
                <a:gd name="T29" fmla="*/ 296 h 586"/>
                <a:gd name="T30" fmla="*/ 396 w 477"/>
                <a:gd name="T31" fmla="*/ 339 h 586"/>
                <a:gd name="T32" fmla="*/ 418 w 477"/>
                <a:gd name="T33" fmla="*/ 437 h 586"/>
                <a:gd name="T34" fmla="*/ 338 w 477"/>
                <a:gd name="T35" fmla="*/ 500 h 586"/>
                <a:gd name="T36" fmla="*/ 262 w 477"/>
                <a:gd name="T37" fmla="*/ 572 h 586"/>
                <a:gd name="T38" fmla="*/ 241 w 477"/>
                <a:gd name="T39" fmla="*/ 559 h 586"/>
                <a:gd name="T40" fmla="*/ 260 w 477"/>
                <a:gd name="T41" fmla="*/ 344 h 586"/>
                <a:gd name="T42" fmla="*/ 270 w 477"/>
                <a:gd name="T43" fmla="*/ 302 h 586"/>
                <a:gd name="T44" fmla="*/ 239 w 477"/>
                <a:gd name="T45" fmla="*/ 294 h 586"/>
                <a:gd name="T46" fmla="*/ 167 w 477"/>
                <a:gd name="T47" fmla="*/ 259 h 586"/>
                <a:gd name="T48" fmla="*/ 135 w 477"/>
                <a:gd name="T49" fmla="*/ 238 h 586"/>
                <a:gd name="T50" fmla="*/ 104 w 477"/>
                <a:gd name="T51" fmla="*/ 148 h 586"/>
                <a:gd name="T52" fmla="*/ 0 w 477"/>
                <a:gd name="T53" fmla="*/ 132 h 586"/>
                <a:gd name="T54" fmla="*/ 24 w 477"/>
                <a:gd name="T55" fmla="*/ 103 h 586"/>
                <a:gd name="T56" fmla="*/ 24 w 477"/>
                <a:gd name="T57" fmla="*/ 93 h 586"/>
                <a:gd name="T58" fmla="*/ 24 w 477"/>
                <a:gd name="T59" fmla="*/ 79 h 586"/>
                <a:gd name="T60" fmla="*/ 156 w 477"/>
                <a:gd name="T61" fmla="*/ 42 h 586"/>
                <a:gd name="T62" fmla="*/ 167 w 477"/>
                <a:gd name="T63" fmla="*/ 21 h 586"/>
                <a:gd name="T64" fmla="*/ 207 w 477"/>
                <a:gd name="T65" fmla="*/ 3 h 586"/>
                <a:gd name="T66" fmla="*/ 220 w 477"/>
                <a:gd name="T67" fmla="*/ 10 h 586"/>
                <a:gd name="T68" fmla="*/ 231 w 477"/>
                <a:gd name="T69" fmla="*/ 10 h 586"/>
                <a:gd name="T70" fmla="*/ 285 w 477"/>
                <a:gd name="T71" fmla="*/ 55 h 586"/>
                <a:gd name="T72" fmla="*/ 291 w 477"/>
                <a:gd name="T73" fmla="*/ 79 h 586"/>
                <a:gd name="T74" fmla="*/ 341 w 477"/>
                <a:gd name="T75" fmla="*/ 116 h 586"/>
                <a:gd name="T76" fmla="*/ 265 w 477"/>
                <a:gd name="T77" fmla="*/ 220 h 586"/>
                <a:gd name="T78" fmla="*/ 249 w 477"/>
                <a:gd name="T79" fmla="*/ 206 h 586"/>
                <a:gd name="T80" fmla="*/ 204 w 477"/>
                <a:gd name="T81" fmla="*/ 251 h 586"/>
                <a:gd name="T82" fmla="*/ 225 w 477"/>
                <a:gd name="T83" fmla="*/ 233 h 586"/>
                <a:gd name="T84" fmla="*/ 252 w 477"/>
                <a:gd name="T85" fmla="*/ 270 h 586"/>
                <a:gd name="T86" fmla="*/ 257 w 477"/>
                <a:gd name="T87" fmla="*/ 291 h 586"/>
                <a:gd name="T88" fmla="*/ 273 w 477"/>
                <a:gd name="T89" fmla="*/ 291 h 586"/>
                <a:gd name="T90" fmla="*/ 283 w 477"/>
                <a:gd name="T91" fmla="*/ 2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586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62A11933-D36A-E144-A630-F0B4DD41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51063"/>
              <a:ext cx="14287" cy="17462"/>
            </a:xfrm>
            <a:custGeom>
              <a:avLst/>
              <a:gdLst>
                <a:gd name="T0" fmla="*/ 2 w 38"/>
                <a:gd name="T1" fmla="*/ 1 h 47"/>
                <a:gd name="T2" fmla="*/ 18 w 38"/>
                <a:gd name="T3" fmla="*/ 1 h 47"/>
                <a:gd name="T4" fmla="*/ 31 w 38"/>
                <a:gd name="T5" fmla="*/ 3 h 47"/>
                <a:gd name="T6" fmla="*/ 37 w 38"/>
                <a:gd name="T7" fmla="*/ 14 h 47"/>
                <a:gd name="T8" fmla="*/ 31 w 38"/>
                <a:gd name="T9" fmla="*/ 25 h 47"/>
                <a:gd name="T10" fmla="*/ 16 w 38"/>
                <a:gd name="T11" fmla="*/ 30 h 47"/>
                <a:gd name="T12" fmla="*/ 13 w 38"/>
                <a:gd name="T13" fmla="*/ 30 h 47"/>
                <a:gd name="T14" fmla="*/ 13 w 38"/>
                <a:gd name="T15" fmla="*/ 46 h 47"/>
                <a:gd name="T16" fmla="*/ 0 w 38"/>
                <a:gd name="T17" fmla="*/ 46 h 47"/>
                <a:gd name="T18" fmla="*/ 2 w 38"/>
                <a:gd name="T19" fmla="*/ 1 h 47"/>
                <a:gd name="T20" fmla="*/ 13 w 38"/>
                <a:gd name="T21" fmla="*/ 22 h 47"/>
                <a:gd name="T22" fmla="*/ 16 w 38"/>
                <a:gd name="T23" fmla="*/ 22 h 47"/>
                <a:gd name="T24" fmla="*/ 23 w 38"/>
                <a:gd name="T25" fmla="*/ 17 h 47"/>
                <a:gd name="T26" fmla="*/ 16 w 38"/>
                <a:gd name="T27" fmla="*/ 11 h 47"/>
                <a:gd name="T28" fmla="*/ 13 w 38"/>
                <a:gd name="T29" fmla="*/ 11 h 47"/>
                <a:gd name="T30" fmla="*/ 13 w 38"/>
                <a:gd name="T3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7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AAFC3973-544B-FC43-ADE8-CE319FD7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2174875"/>
              <a:ext cx="15875" cy="15875"/>
            </a:xfrm>
            <a:custGeom>
              <a:avLst/>
              <a:gdLst>
                <a:gd name="T0" fmla="*/ 16 w 43"/>
                <a:gd name="T1" fmla="*/ 35 h 46"/>
                <a:gd name="T2" fmla="*/ 13 w 43"/>
                <a:gd name="T3" fmla="*/ 45 h 46"/>
                <a:gd name="T4" fmla="*/ 0 w 43"/>
                <a:gd name="T5" fmla="*/ 45 h 46"/>
                <a:gd name="T6" fmla="*/ 13 w 43"/>
                <a:gd name="T7" fmla="*/ 0 h 46"/>
                <a:gd name="T8" fmla="*/ 29 w 43"/>
                <a:gd name="T9" fmla="*/ 0 h 46"/>
                <a:gd name="T10" fmla="*/ 42 w 43"/>
                <a:gd name="T11" fmla="*/ 45 h 46"/>
                <a:gd name="T12" fmla="*/ 32 w 43"/>
                <a:gd name="T13" fmla="*/ 45 h 46"/>
                <a:gd name="T14" fmla="*/ 29 w 43"/>
                <a:gd name="T15" fmla="*/ 35 h 46"/>
                <a:gd name="T16" fmla="*/ 16 w 43"/>
                <a:gd name="T17" fmla="*/ 35 h 46"/>
                <a:gd name="T18" fmla="*/ 26 w 43"/>
                <a:gd name="T19" fmla="*/ 24 h 46"/>
                <a:gd name="T20" fmla="*/ 24 w 43"/>
                <a:gd name="T21" fmla="*/ 16 h 46"/>
                <a:gd name="T22" fmla="*/ 21 w 43"/>
                <a:gd name="T23" fmla="*/ 8 h 46"/>
                <a:gd name="T24" fmla="*/ 21 w 43"/>
                <a:gd name="T25" fmla="*/ 8 h 46"/>
                <a:gd name="T26" fmla="*/ 18 w 43"/>
                <a:gd name="T27" fmla="*/ 16 h 46"/>
                <a:gd name="T28" fmla="*/ 16 w 43"/>
                <a:gd name="T29" fmla="*/ 24 h 46"/>
                <a:gd name="T30" fmla="*/ 26 w 43"/>
                <a:gd name="T3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51EEA432-AE9F-ED4D-8AF2-87704F46D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97100"/>
              <a:ext cx="14287" cy="15875"/>
            </a:xfrm>
            <a:custGeom>
              <a:avLst/>
              <a:gdLst>
                <a:gd name="T0" fmla="*/ 10 w 40"/>
                <a:gd name="T1" fmla="*/ 0 h 46"/>
                <a:gd name="T2" fmla="*/ 10 w 40"/>
                <a:gd name="T3" fmla="*/ 16 h 46"/>
                <a:gd name="T4" fmla="*/ 26 w 40"/>
                <a:gd name="T5" fmla="*/ 16 h 46"/>
                <a:gd name="T6" fmla="*/ 26 w 40"/>
                <a:gd name="T7" fmla="*/ 0 h 46"/>
                <a:gd name="T8" fmla="*/ 39 w 40"/>
                <a:gd name="T9" fmla="*/ 0 h 46"/>
                <a:gd name="T10" fmla="*/ 39 w 40"/>
                <a:gd name="T11" fmla="*/ 45 h 46"/>
                <a:gd name="T12" fmla="*/ 26 w 40"/>
                <a:gd name="T13" fmla="*/ 45 h 46"/>
                <a:gd name="T14" fmla="*/ 26 w 40"/>
                <a:gd name="T15" fmla="*/ 26 h 46"/>
                <a:gd name="T16" fmla="*/ 10 w 40"/>
                <a:gd name="T17" fmla="*/ 26 h 46"/>
                <a:gd name="T18" fmla="*/ 10 w 40"/>
                <a:gd name="T19" fmla="*/ 45 h 46"/>
                <a:gd name="T20" fmla="*/ 0 w 40"/>
                <a:gd name="T21" fmla="*/ 45 h 46"/>
                <a:gd name="T22" fmla="*/ 0 w 40"/>
                <a:gd name="T23" fmla="*/ 0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E42C5ED3-BE4F-524E-B89D-EF3761520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2219325"/>
              <a:ext cx="15875" cy="17463"/>
            </a:xfrm>
            <a:custGeom>
              <a:avLst/>
              <a:gdLst>
                <a:gd name="T0" fmla="*/ 21 w 46"/>
                <a:gd name="T1" fmla="*/ 47 h 48"/>
                <a:gd name="T2" fmla="*/ 0 w 46"/>
                <a:gd name="T3" fmla="*/ 24 h 48"/>
                <a:gd name="T4" fmla="*/ 24 w 46"/>
                <a:gd name="T5" fmla="*/ 0 h 48"/>
                <a:gd name="T6" fmla="*/ 45 w 46"/>
                <a:gd name="T7" fmla="*/ 24 h 48"/>
                <a:gd name="T8" fmla="*/ 21 w 46"/>
                <a:gd name="T9" fmla="*/ 47 h 48"/>
                <a:gd name="T10" fmla="*/ 24 w 46"/>
                <a:gd name="T11" fmla="*/ 37 h 48"/>
                <a:gd name="T12" fmla="*/ 34 w 46"/>
                <a:gd name="T13" fmla="*/ 24 h 48"/>
                <a:gd name="T14" fmla="*/ 24 w 46"/>
                <a:gd name="T15" fmla="*/ 10 h 48"/>
                <a:gd name="T16" fmla="*/ 13 w 46"/>
                <a:gd name="T17" fmla="*/ 24 h 48"/>
                <a:gd name="T18" fmla="*/ 24 w 46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8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C6579D9A-8F14-D64D-99B4-FD61A657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59000"/>
              <a:ext cx="15875" cy="17463"/>
            </a:xfrm>
            <a:custGeom>
              <a:avLst/>
              <a:gdLst>
                <a:gd name="T0" fmla="*/ 21 w 46"/>
                <a:gd name="T1" fmla="*/ 48 h 49"/>
                <a:gd name="T2" fmla="*/ 0 w 46"/>
                <a:gd name="T3" fmla="*/ 24 h 49"/>
                <a:gd name="T4" fmla="*/ 24 w 46"/>
                <a:gd name="T5" fmla="*/ 0 h 49"/>
                <a:gd name="T6" fmla="*/ 45 w 46"/>
                <a:gd name="T7" fmla="*/ 24 h 49"/>
                <a:gd name="T8" fmla="*/ 21 w 46"/>
                <a:gd name="T9" fmla="*/ 48 h 49"/>
                <a:gd name="T10" fmla="*/ 24 w 46"/>
                <a:gd name="T11" fmla="*/ 37 h 49"/>
                <a:gd name="T12" fmla="*/ 35 w 46"/>
                <a:gd name="T13" fmla="*/ 24 h 49"/>
                <a:gd name="T14" fmla="*/ 24 w 46"/>
                <a:gd name="T15" fmla="*/ 10 h 49"/>
                <a:gd name="T16" fmla="*/ 13 w 46"/>
                <a:gd name="T17" fmla="*/ 24 h 49"/>
                <a:gd name="T18" fmla="*/ 24 w 46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9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A12D70BD-EA4C-4940-9BBB-AADF9683B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85988"/>
              <a:ext cx="14287" cy="15875"/>
            </a:xfrm>
            <a:custGeom>
              <a:avLst/>
              <a:gdLst>
                <a:gd name="T0" fmla="*/ 2 w 38"/>
                <a:gd name="T1" fmla="*/ 0 h 46"/>
                <a:gd name="T2" fmla="*/ 18 w 38"/>
                <a:gd name="T3" fmla="*/ 0 h 46"/>
                <a:gd name="T4" fmla="*/ 31 w 38"/>
                <a:gd name="T5" fmla="*/ 3 h 46"/>
                <a:gd name="T6" fmla="*/ 37 w 38"/>
                <a:gd name="T7" fmla="*/ 13 h 46"/>
                <a:gd name="T8" fmla="*/ 31 w 38"/>
                <a:gd name="T9" fmla="*/ 24 h 46"/>
                <a:gd name="T10" fmla="*/ 15 w 38"/>
                <a:gd name="T11" fmla="*/ 29 h 46"/>
                <a:gd name="T12" fmla="*/ 13 w 38"/>
                <a:gd name="T13" fmla="*/ 29 h 46"/>
                <a:gd name="T14" fmla="*/ 13 w 38"/>
                <a:gd name="T15" fmla="*/ 45 h 46"/>
                <a:gd name="T16" fmla="*/ 0 w 38"/>
                <a:gd name="T17" fmla="*/ 45 h 46"/>
                <a:gd name="T18" fmla="*/ 2 w 38"/>
                <a:gd name="T19" fmla="*/ 0 h 46"/>
                <a:gd name="T20" fmla="*/ 13 w 38"/>
                <a:gd name="T21" fmla="*/ 21 h 46"/>
                <a:gd name="T22" fmla="*/ 15 w 38"/>
                <a:gd name="T23" fmla="*/ 21 h 46"/>
                <a:gd name="T24" fmla="*/ 23 w 38"/>
                <a:gd name="T25" fmla="*/ 16 h 46"/>
                <a:gd name="T26" fmla="*/ 15 w 38"/>
                <a:gd name="T27" fmla="*/ 11 h 46"/>
                <a:gd name="T28" fmla="*/ 13 w 38"/>
                <a:gd name="T29" fmla="*/ 11 h 46"/>
                <a:gd name="T30" fmla="*/ 13 w 38"/>
                <a:gd name="T3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6CC47E85-4A11-F14B-BEDE-93997073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208213"/>
              <a:ext cx="11113" cy="15875"/>
            </a:xfrm>
            <a:custGeom>
              <a:avLst/>
              <a:gdLst>
                <a:gd name="T0" fmla="*/ 6 w 33"/>
                <a:gd name="T1" fmla="*/ 31 h 46"/>
                <a:gd name="T2" fmla="*/ 16 w 33"/>
                <a:gd name="T3" fmla="*/ 34 h 46"/>
                <a:gd name="T4" fmla="*/ 22 w 33"/>
                <a:gd name="T5" fmla="*/ 31 h 46"/>
                <a:gd name="T6" fmla="*/ 14 w 33"/>
                <a:gd name="T7" fmla="*/ 26 h 46"/>
                <a:gd name="T8" fmla="*/ 0 w 33"/>
                <a:gd name="T9" fmla="*/ 13 h 46"/>
                <a:gd name="T10" fmla="*/ 19 w 33"/>
                <a:gd name="T11" fmla="*/ 0 h 46"/>
                <a:gd name="T12" fmla="*/ 32 w 33"/>
                <a:gd name="T13" fmla="*/ 2 h 46"/>
                <a:gd name="T14" fmla="*/ 30 w 33"/>
                <a:gd name="T15" fmla="*/ 13 h 46"/>
                <a:gd name="T16" fmla="*/ 19 w 33"/>
                <a:gd name="T17" fmla="*/ 10 h 46"/>
                <a:gd name="T18" fmla="*/ 14 w 33"/>
                <a:gd name="T19" fmla="*/ 13 h 46"/>
                <a:gd name="T20" fmla="*/ 22 w 33"/>
                <a:gd name="T21" fmla="*/ 18 h 46"/>
                <a:gd name="T22" fmla="*/ 32 w 33"/>
                <a:gd name="T23" fmla="*/ 31 h 46"/>
                <a:gd name="T24" fmla="*/ 14 w 33"/>
                <a:gd name="T25" fmla="*/ 45 h 46"/>
                <a:gd name="T26" fmla="*/ 0 w 33"/>
                <a:gd name="T27" fmla="*/ 42 h 46"/>
                <a:gd name="T28" fmla="*/ 6 w 33"/>
                <a:gd name="T2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6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25F3A314-909D-7E4B-88BF-6B81144EF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2017713"/>
              <a:ext cx="438150" cy="381000"/>
            </a:xfrm>
            <a:custGeom>
              <a:avLst/>
              <a:gdLst>
                <a:gd name="T0" fmla="*/ 0 w 1219"/>
                <a:gd name="T1" fmla="*/ 0 h 1060"/>
                <a:gd name="T2" fmla="*/ 784 w 1219"/>
                <a:gd name="T3" fmla="*/ 0 h 1060"/>
                <a:gd name="T4" fmla="*/ 1218 w 1219"/>
                <a:gd name="T5" fmla="*/ 365 h 1060"/>
                <a:gd name="T6" fmla="*/ 781 w 1219"/>
                <a:gd name="T7" fmla="*/ 755 h 1060"/>
                <a:gd name="T8" fmla="*/ 455 w 1219"/>
                <a:gd name="T9" fmla="*/ 755 h 1060"/>
                <a:gd name="T10" fmla="*/ 455 w 1219"/>
                <a:gd name="T11" fmla="*/ 1059 h 1060"/>
                <a:gd name="T12" fmla="*/ 0 w 1219"/>
                <a:gd name="T13" fmla="*/ 1059 h 1060"/>
                <a:gd name="T14" fmla="*/ 0 w 1219"/>
                <a:gd name="T15" fmla="*/ 0 h 1060"/>
                <a:gd name="T16" fmla="*/ 543 w 1219"/>
                <a:gd name="T17" fmla="*/ 508 h 1060"/>
                <a:gd name="T18" fmla="*/ 762 w 1219"/>
                <a:gd name="T19" fmla="*/ 371 h 1060"/>
                <a:gd name="T20" fmla="*/ 543 w 1219"/>
                <a:gd name="T21" fmla="*/ 244 h 1060"/>
                <a:gd name="T22" fmla="*/ 445 w 1219"/>
                <a:gd name="T23" fmla="*/ 244 h 1060"/>
                <a:gd name="T24" fmla="*/ 445 w 1219"/>
                <a:gd name="T25" fmla="*/ 508 h 1060"/>
                <a:gd name="T26" fmla="*/ 543 w 1219"/>
                <a:gd name="T27" fmla="*/ 508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06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137">
              <a:extLst>
                <a:ext uri="{FF2B5EF4-FFF2-40B4-BE49-F238E27FC236}">
                  <a16:creationId xmlns:a16="http://schemas.microsoft.com/office/drawing/2014/main" id="{263F25B8-C366-5A47-9DED-3CA0886C6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017713"/>
              <a:ext cx="528637" cy="381000"/>
            </a:xfrm>
            <a:custGeom>
              <a:avLst/>
              <a:gdLst>
                <a:gd name="T0" fmla="*/ 416 w 1468"/>
                <a:gd name="T1" fmla="*/ 0 h 1060"/>
                <a:gd name="T2" fmla="*/ 1044 w 1468"/>
                <a:gd name="T3" fmla="*/ 0 h 1060"/>
                <a:gd name="T4" fmla="*/ 1467 w 1468"/>
                <a:gd name="T5" fmla="*/ 1059 h 1060"/>
                <a:gd name="T6" fmla="*/ 991 w 1468"/>
                <a:gd name="T7" fmla="*/ 1059 h 1060"/>
                <a:gd name="T8" fmla="*/ 911 w 1468"/>
                <a:gd name="T9" fmla="*/ 829 h 1060"/>
                <a:gd name="T10" fmla="*/ 527 w 1468"/>
                <a:gd name="T11" fmla="*/ 829 h 1060"/>
                <a:gd name="T12" fmla="*/ 453 w 1468"/>
                <a:gd name="T13" fmla="*/ 1059 h 1060"/>
                <a:gd name="T14" fmla="*/ 0 w 1468"/>
                <a:gd name="T15" fmla="*/ 1059 h 1060"/>
                <a:gd name="T16" fmla="*/ 416 w 1468"/>
                <a:gd name="T17" fmla="*/ 0 h 1060"/>
                <a:gd name="T18" fmla="*/ 591 w 1468"/>
                <a:gd name="T19" fmla="*/ 575 h 1060"/>
                <a:gd name="T20" fmla="*/ 856 w 1468"/>
                <a:gd name="T21" fmla="*/ 575 h 1060"/>
                <a:gd name="T22" fmla="*/ 726 w 1468"/>
                <a:gd name="T23" fmla="*/ 228 h 1060"/>
                <a:gd name="T24" fmla="*/ 723 w 1468"/>
                <a:gd name="T25" fmla="*/ 228 h 1060"/>
                <a:gd name="T26" fmla="*/ 591 w 1468"/>
                <a:gd name="T27" fmla="*/ 57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8" h="106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138">
              <a:extLst>
                <a:ext uri="{FF2B5EF4-FFF2-40B4-BE49-F238E27FC236}">
                  <a16:creationId xmlns:a16="http://schemas.microsoft.com/office/drawing/2014/main" id="{89056F50-DE03-0649-A913-7DB839AD7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017713"/>
              <a:ext cx="438150" cy="381000"/>
            </a:xfrm>
            <a:custGeom>
              <a:avLst/>
              <a:gdLst>
                <a:gd name="T0" fmla="*/ 760 w 1217"/>
                <a:gd name="T1" fmla="*/ 0 h 1060"/>
                <a:gd name="T2" fmla="*/ 1216 w 1217"/>
                <a:gd name="T3" fmla="*/ 0 h 1060"/>
                <a:gd name="T4" fmla="*/ 1216 w 1217"/>
                <a:gd name="T5" fmla="*/ 1059 h 1060"/>
                <a:gd name="T6" fmla="*/ 760 w 1217"/>
                <a:gd name="T7" fmla="*/ 1059 h 1060"/>
                <a:gd name="T8" fmla="*/ 760 w 1217"/>
                <a:gd name="T9" fmla="*/ 678 h 1060"/>
                <a:gd name="T10" fmla="*/ 456 w 1217"/>
                <a:gd name="T11" fmla="*/ 678 h 1060"/>
                <a:gd name="T12" fmla="*/ 456 w 1217"/>
                <a:gd name="T13" fmla="*/ 1059 h 1060"/>
                <a:gd name="T14" fmla="*/ 0 w 1217"/>
                <a:gd name="T15" fmla="*/ 1059 h 1060"/>
                <a:gd name="T16" fmla="*/ 0 w 1217"/>
                <a:gd name="T17" fmla="*/ 0 h 1060"/>
                <a:gd name="T18" fmla="*/ 456 w 1217"/>
                <a:gd name="T19" fmla="*/ 0 h 1060"/>
                <a:gd name="T20" fmla="*/ 456 w 1217"/>
                <a:gd name="T21" fmla="*/ 365 h 1060"/>
                <a:gd name="T22" fmla="*/ 760 w 1217"/>
                <a:gd name="T23" fmla="*/ 365 h 1060"/>
                <a:gd name="T24" fmla="*/ 760 w 1217"/>
                <a:gd name="T2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106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139">
              <a:extLst>
                <a:ext uri="{FF2B5EF4-FFF2-40B4-BE49-F238E27FC236}">
                  <a16:creationId xmlns:a16="http://schemas.microsoft.com/office/drawing/2014/main" id="{3FB0066B-E33D-BB45-AB82-81FE65E96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011363"/>
              <a:ext cx="476250" cy="395287"/>
            </a:xfrm>
            <a:custGeom>
              <a:avLst/>
              <a:gdLst>
                <a:gd name="T0" fmla="*/ 657 w 1322"/>
                <a:gd name="T1" fmla="*/ 1097 h 1098"/>
                <a:gd name="T2" fmla="*/ 0 w 1322"/>
                <a:gd name="T3" fmla="*/ 549 h 1098"/>
                <a:gd name="T4" fmla="*/ 657 w 1322"/>
                <a:gd name="T5" fmla="*/ 0 h 1098"/>
                <a:gd name="T6" fmla="*/ 1319 w 1322"/>
                <a:gd name="T7" fmla="*/ 549 h 1098"/>
                <a:gd name="T8" fmla="*/ 657 w 1322"/>
                <a:gd name="T9" fmla="*/ 1097 h 1098"/>
                <a:gd name="T10" fmla="*/ 657 w 1322"/>
                <a:gd name="T11" fmla="*/ 843 h 1098"/>
                <a:gd name="T12" fmla="*/ 845 w 1322"/>
                <a:gd name="T13" fmla="*/ 549 h 1098"/>
                <a:gd name="T14" fmla="*/ 657 w 1322"/>
                <a:gd name="T15" fmla="*/ 255 h 1098"/>
                <a:gd name="T16" fmla="*/ 474 w 1322"/>
                <a:gd name="T17" fmla="*/ 549 h 1098"/>
                <a:gd name="T18" fmla="*/ 657 w 1322"/>
                <a:gd name="T19" fmla="*/ 843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098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6740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B6C325-E7BE-9C4D-82CA-CB2200567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B517E8-0551-6048-A13B-65CBBFE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59F1A9-4EFC-6C46-97F9-EEE1C4424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32363E0-2697-2A45-871D-4042CB685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6D3322-F18B-6547-BFDE-CB689418F2FA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48">
            <a:extLst>
              <a:ext uri="{FF2B5EF4-FFF2-40B4-BE49-F238E27FC236}">
                <a16:creationId xmlns:a16="http://schemas.microsoft.com/office/drawing/2014/main" id="{30D4774E-39CD-43A7-B804-EA80D054BC97}"/>
              </a:ext>
            </a:extLst>
          </p:cNvPr>
          <p:cNvSpPr txBox="1"/>
          <p:nvPr userDrawn="1"/>
        </p:nvSpPr>
        <p:spPr>
          <a:xfrm>
            <a:off x="8312728" y="6292846"/>
            <a:ext cx="347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Centro de </a:t>
            </a:r>
            <a:r>
              <a:rPr lang="en-US" sz="1400" dirty="0" err="1">
                <a:solidFill>
                  <a:schemeClr val="bg1"/>
                </a:solidFill>
              </a:rPr>
              <a:t>Operações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Emergência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</a:rPr>
              <a:t>Representação</a:t>
            </a:r>
            <a:r>
              <a:rPr lang="en-US" sz="1400" dirty="0">
                <a:solidFill>
                  <a:schemeClr val="bg1"/>
                </a:solidFill>
              </a:rPr>
              <a:t> no Brasil</a:t>
            </a:r>
          </a:p>
        </p:txBody>
      </p:sp>
      <p:pic>
        <p:nvPicPr>
          <p:cNvPr id="155" name="Google Shape;18;p20">
            <a:extLst>
              <a:ext uri="{FF2B5EF4-FFF2-40B4-BE49-F238E27FC236}">
                <a16:creationId xmlns:a16="http://schemas.microsoft.com/office/drawing/2014/main" id="{3EEF7F8C-D7CF-48AB-8DDA-F7461F5296B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6367551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830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60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8B95C-A41C-BA4C-87B2-530E39A17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8566239-F343-2140-A971-F50453DD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FFDE07-E9F6-1743-8B92-82FD02423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9B7315-0BD1-DF45-8D83-6CEB18E90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FFF68A-6DBA-864B-ABE7-F0B184807F5B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48">
            <a:extLst>
              <a:ext uri="{FF2B5EF4-FFF2-40B4-BE49-F238E27FC236}">
                <a16:creationId xmlns:a16="http://schemas.microsoft.com/office/drawing/2014/main" id="{201797AD-11BC-4F24-8123-D64DB2B7AB6E}"/>
              </a:ext>
            </a:extLst>
          </p:cNvPr>
          <p:cNvSpPr txBox="1"/>
          <p:nvPr userDrawn="1"/>
        </p:nvSpPr>
        <p:spPr>
          <a:xfrm>
            <a:off x="8312728" y="6292846"/>
            <a:ext cx="347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Centro de </a:t>
            </a:r>
            <a:r>
              <a:rPr lang="en-US" sz="1400" dirty="0" err="1">
                <a:solidFill>
                  <a:schemeClr val="bg1"/>
                </a:solidFill>
              </a:rPr>
              <a:t>Operações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Emergência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</a:rPr>
              <a:t>Representação</a:t>
            </a:r>
            <a:r>
              <a:rPr lang="en-US" sz="1400" dirty="0">
                <a:solidFill>
                  <a:schemeClr val="bg1"/>
                </a:solidFill>
              </a:rPr>
              <a:t> no Brasil</a:t>
            </a:r>
          </a:p>
        </p:txBody>
      </p:sp>
      <p:pic>
        <p:nvPicPr>
          <p:cNvPr id="157" name="Google Shape;18;p20">
            <a:extLst>
              <a:ext uri="{FF2B5EF4-FFF2-40B4-BE49-F238E27FC236}">
                <a16:creationId xmlns:a16="http://schemas.microsoft.com/office/drawing/2014/main" id="{02D39065-D3F1-429C-8764-1AB8F3F7E3B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6367551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1127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9AD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0CCDC-06FB-E241-952E-B13B2EFD08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5F912A-626C-8948-BA02-175F6952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4CC090-8F46-9F4B-A8D7-339BC2D37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7E19E0-5FB0-7D4C-BC71-AC6339D31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8F9297-C136-A947-B82B-88BFA5B4BDE7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8">
            <a:extLst>
              <a:ext uri="{FF2B5EF4-FFF2-40B4-BE49-F238E27FC236}">
                <a16:creationId xmlns:a16="http://schemas.microsoft.com/office/drawing/2014/main" id="{DC8796B5-8A19-447D-ADC7-0B172D7392EC}"/>
              </a:ext>
            </a:extLst>
          </p:cNvPr>
          <p:cNvSpPr txBox="1"/>
          <p:nvPr userDrawn="1"/>
        </p:nvSpPr>
        <p:spPr>
          <a:xfrm>
            <a:off x="8312728" y="6292846"/>
            <a:ext cx="347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Centro de </a:t>
            </a:r>
            <a:r>
              <a:rPr lang="en-US" sz="1400" dirty="0" err="1">
                <a:solidFill>
                  <a:schemeClr val="bg1"/>
                </a:solidFill>
              </a:rPr>
              <a:t>Operações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Emergência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</a:rPr>
              <a:t>Representação</a:t>
            </a:r>
            <a:r>
              <a:rPr lang="en-US" sz="1400" dirty="0">
                <a:solidFill>
                  <a:schemeClr val="bg1"/>
                </a:solidFill>
              </a:rPr>
              <a:t> no Brasil</a:t>
            </a:r>
          </a:p>
        </p:txBody>
      </p:sp>
      <p:pic>
        <p:nvPicPr>
          <p:cNvPr id="151" name="Google Shape;18;p20">
            <a:extLst>
              <a:ext uri="{FF2B5EF4-FFF2-40B4-BE49-F238E27FC236}">
                <a16:creationId xmlns:a16="http://schemas.microsoft.com/office/drawing/2014/main" id="{7F2EFF10-DD1D-49A8-9433-FC3EE469AB4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6367551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4270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-1"/>
            <a:ext cx="12192000" cy="6951785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8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54268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auto">
          <a:xfrm>
            <a:off x="0" y="-7526"/>
            <a:ext cx="12192000" cy="6865527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82026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DD82197-8DA0-DE4B-BB80-B13F3281AD78}"/>
              </a:ext>
            </a:extLst>
          </p:cNvPr>
          <p:cNvSpPr/>
          <p:nvPr userDrawn="1"/>
        </p:nvSpPr>
        <p:spPr>
          <a:xfrm rot="18742755">
            <a:off x="-2432304" y="2216786"/>
            <a:ext cx="15380434" cy="6844346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4B60181-CC37-8243-AB04-E6460268290B}"/>
              </a:ext>
            </a:extLst>
          </p:cNvPr>
          <p:cNvSpPr/>
          <p:nvPr userDrawn="1"/>
        </p:nvSpPr>
        <p:spPr>
          <a:xfrm>
            <a:off x="-922" y="-51782"/>
            <a:ext cx="12192922" cy="6656214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8BD64-D346-F347-8524-4121CEB4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7667761" y="-3548982"/>
            <a:ext cx="15522477" cy="11949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11EAE-6B21-C045-BB53-DA2B7B1E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18E099-8656-D142-961D-6F272F343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970A28-7CE9-EC49-B063-31FCC37D5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843D3-6123-8F4E-B2E2-2609FE809EDF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6E1D7C-75F9-7548-BFE0-FD575E6D177F}"/>
              </a:ext>
            </a:extLst>
          </p:cNvPr>
          <p:cNvGrpSpPr/>
          <p:nvPr userDrawn="1"/>
        </p:nvGrpSpPr>
        <p:grpSpPr>
          <a:xfrm>
            <a:off x="838200" y="6307650"/>
            <a:ext cx="3357949" cy="331271"/>
            <a:chOff x="2933700" y="2011363"/>
            <a:chExt cx="4006850" cy="395287"/>
          </a:xfrm>
          <a:solidFill>
            <a:srgbClr val="179ADC"/>
          </a:solidFill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EA49B743-2DE5-7342-A0D6-A66ADD882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336800"/>
              <a:ext cx="53975" cy="66675"/>
            </a:xfrm>
            <a:custGeom>
              <a:avLst/>
              <a:gdLst>
                <a:gd name="T0" fmla="*/ 98 w 149"/>
                <a:gd name="T1" fmla="*/ 143 h 187"/>
                <a:gd name="T2" fmla="*/ 47 w 149"/>
                <a:gd name="T3" fmla="*/ 143 h 187"/>
                <a:gd name="T4" fmla="*/ 37 w 149"/>
                <a:gd name="T5" fmla="*/ 186 h 187"/>
                <a:gd name="T6" fmla="*/ 0 w 149"/>
                <a:gd name="T7" fmla="*/ 186 h 187"/>
                <a:gd name="T8" fmla="*/ 53 w 149"/>
                <a:gd name="T9" fmla="*/ 0 h 187"/>
                <a:gd name="T10" fmla="*/ 95 w 149"/>
                <a:gd name="T11" fmla="*/ 0 h 187"/>
                <a:gd name="T12" fmla="*/ 148 w 149"/>
                <a:gd name="T13" fmla="*/ 186 h 187"/>
                <a:gd name="T14" fmla="*/ 108 w 149"/>
                <a:gd name="T15" fmla="*/ 186 h 187"/>
                <a:gd name="T16" fmla="*/ 98 w 149"/>
                <a:gd name="T17" fmla="*/ 143 h 187"/>
                <a:gd name="T18" fmla="*/ 74 w 149"/>
                <a:gd name="T19" fmla="*/ 35 h 187"/>
                <a:gd name="T20" fmla="*/ 74 w 149"/>
                <a:gd name="T21" fmla="*/ 35 h 187"/>
                <a:gd name="T22" fmla="*/ 55 w 149"/>
                <a:gd name="T23" fmla="*/ 112 h 187"/>
                <a:gd name="T24" fmla="*/ 93 w 149"/>
                <a:gd name="T25" fmla="*/ 112 h 187"/>
                <a:gd name="T26" fmla="*/ 74 w 149"/>
                <a:gd name="T27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D18DDD4E-045C-E64C-A322-08C115629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351088"/>
              <a:ext cx="60325" cy="50800"/>
            </a:xfrm>
            <a:custGeom>
              <a:avLst/>
              <a:gdLst>
                <a:gd name="T0" fmla="*/ 132 w 168"/>
                <a:gd name="T1" fmla="*/ 55 h 141"/>
                <a:gd name="T2" fmla="*/ 119 w 168"/>
                <a:gd name="T3" fmla="*/ 34 h 141"/>
                <a:gd name="T4" fmla="*/ 103 w 168"/>
                <a:gd name="T5" fmla="*/ 53 h 141"/>
                <a:gd name="T6" fmla="*/ 103 w 168"/>
                <a:gd name="T7" fmla="*/ 140 h 141"/>
                <a:gd name="T8" fmla="*/ 66 w 168"/>
                <a:gd name="T9" fmla="*/ 140 h 141"/>
                <a:gd name="T10" fmla="*/ 66 w 168"/>
                <a:gd name="T11" fmla="*/ 55 h 141"/>
                <a:gd name="T12" fmla="*/ 53 w 168"/>
                <a:gd name="T13" fmla="*/ 34 h 141"/>
                <a:gd name="T14" fmla="*/ 37 w 168"/>
                <a:gd name="T15" fmla="*/ 63 h 141"/>
                <a:gd name="T16" fmla="*/ 37 w 168"/>
                <a:gd name="T17" fmla="*/ 140 h 141"/>
                <a:gd name="T18" fmla="*/ 0 w 168"/>
                <a:gd name="T19" fmla="*/ 140 h 141"/>
                <a:gd name="T20" fmla="*/ 0 w 168"/>
                <a:gd name="T21" fmla="*/ 32 h 141"/>
                <a:gd name="T22" fmla="*/ 0 w 168"/>
                <a:gd name="T23" fmla="*/ 2 h 141"/>
                <a:gd name="T24" fmla="*/ 34 w 168"/>
                <a:gd name="T25" fmla="*/ 2 h 141"/>
                <a:gd name="T26" fmla="*/ 34 w 168"/>
                <a:gd name="T27" fmla="*/ 26 h 141"/>
                <a:gd name="T28" fmla="*/ 34 w 168"/>
                <a:gd name="T29" fmla="*/ 26 h 141"/>
                <a:gd name="T30" fmla="*/ 69 w 168"/>
                <a:gd name="T31" fmla="*/ 0 h 141"/>
                <a:gd name="T32" fmla="*/ 100 w 168"/>
                <a:gd name="T33" fmla="*/ 24 h 141"/>
                <a:gd name="T34" fmla="*/ 132 w 168"/>
                <a:gd name="T35" fmla="*/ 0 h 141"/>
                <a:gd name="T36" fmla="*/ 167 w 168"/>
                <a:gd name="T37" fmla="*/ 50 h 141"/>
                <a:gd name="T38" fmla="*/ 167 w 168"/>
                <a:gd name="T39" fmla="*/ 140 h 141"/>
                <a:gd name="T40" fmla="*/ 132 w 168"/>
                <a:gd name="T41" fmla="*/ 140 h 141"/>
                <a:gd name="T42" fmla="*/ 132 w 168"/>
                <a:gd name="T4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41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670BF353-F8AC-5F48-9580-85E7AE41A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51088"/>
              <a:ext cx="38100" cy="52387"/>
            </a:xfrm>
            <a:custGeom>
              <a:avLst/>
              <a:gdLst>
                <a:gd name="T0" fmla="*/ 106 w 107"/>
                <a:gd name="T1" fmla="*/ 82 h 144"/>
                <a:gd name="T2" fmla="*/ 35 w 107"/>
                <a:gd name="T3" fmla="*/ 82 h 144"/>
                <a:gd name="T4" fmla="*/ 64 w 107"/>
                <a:gd name="T5" fmla="*/ 114 h 144"/>
                <a:gd name="T6" fmla="*/ 98 w 107"/>
                <a:gd name="T7" fmla="*/ 103 h 144"/>
                <a:gd name="T8" fmla="*/ 98 w 107"/>
                <a:gd name="T9" fmla="*/ 135 h 144"/>
                <a:gd name="T10" fmla="*/ 61 w 107"/>
                <a:gd name="T11" fmla="*/ 143 h 144"/>
                <a:gd name="T12" fmla="*/ 0 w 107"/>
                <a:gd name="T13" fmla="*/ 71 h 144"/>
                <a:gd name="T14" fmla="*/ 53 w 107"/>
                <a:gd name="T15" fmla="*/ 0 h 144"/>
                <a:gd name="T16" fmla="*/ 106 w 107"/>
                <a:gd name="T17" fmla="*/ 71 h 144"/>
                <a:gd name="T18" fmla="*/ 106 w 107"/>
                <a:gd name="T19" fmla="*/ 82 h 144"/>
                <a:gd name="T20" fmla="*/ 75 w 107"/>
                <a:gd name="T21" fmla="*/ 61 h 144"/>
                <a:gd name="T22" fmla="*/ 56 w 107"/>
                <a:gd name="T23" fmla="*/ 26 h 144"/>
                <a:gd name="T24" fmla="*/ 37 w 107"/>
                <a:gd name="T25" fmla="*/ 61 h 144"/>
                <a:gd name="T26" fmla="*/ 75 w 107"/>
                <a:gd name="T27" fmla="*/ 6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4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92E59754-D6CB-5E46-A488-6F6EAFC62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351088"/>
              <a:ext cx="26988" cy="50800"/>
            </a:xfrm>
            <a:custGeom>
              <a:avLst/>
              <a:gdLst>
                <a:gd name="T0" fmla="*/ 0 w 76"/>
                <a:gd name="T1" fmla="*/ 32 h 141"/>
                <a:gd name="T2" fmla="*/ 0 w 76"/>
                <a:gd name="T3" fmla="*/ 2 h 141"/>
                <a:gd name="T4" fmla="*/ 35 w 76"/>
                <a:gd name="T5" fmla="*/ 2 h 141"/>
                <a:gd name="T6" fmla="*/ 35 w 76"/>
                <a:gd name="T7" fmla="*/ 26 h 141"/>
                <a:gd name="T8" fmla="*/ 35 w 76"/>
                <a:gd name="T9" fmla="*/ 26 h 141"/>
                <a:gd name="T10" fmla="*/ 69 w 76"/>
                <a:gd name="T11" fmla="*/ 0 h 141"/>
                <a:gd name="T12" fmla="*/ 75 w 76"/>
                <a:gd name="T13" fmla="*/ 0 h 141"/>
                <a:gd name="T14" fmla="*/ 75 w 76"/>
                <a:gd name="T15" fmla="*/ 40 h 141"/>
                <a:gd name="T16" fmla="*/ 61 w 76"/>
                <a:gd name="T17" fmla="*/ 37 h 141"/>
                <a:gd name="T18" fmla="*/ 38 w 76"/>
                <a:gd name="T19" fmla="*/ 79 h 141"/>
                <a:gd name="T20" fmla="*/ 38 w 76"/>
                <a:gd name="T21" fmla="*/ 140 h 141"/>
                <a:gd name="T22" fmla="*/ 0 w 76"/>
                <a:gd name="T23" fmla="*/ 140 h 141"/>
                <a:gd name="T24" fmla="*/ 0 w 76"/>
                <a:gd name="T25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1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61A6DCB-8F6D-7F47-BA8A-D78C1FAD1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2330450"/>
              <a:ext cx="14287" cy="71438"/>
            </a:xfrm>
            <a:custGeom>
              <a:avLst/>
              <a:gdLst>
                <a:gd name="T0" fmla="*/ 0 w 38"/>
                <a:gd name="T1" fmla="*/ 0 h 199"/>
                <a:gd name="T2" fmla="*/ 37 w 38"/>
                <a:gd name="T3" fmla="*/ 0 h 199"/>
                <a:gd name="T4" fmla="*/ 37 w 38"/>
                <a:gd name="T5" fmla="*/ 37 h 199"/>
                <a:gd name="T6" fmla="*/ 0 w 38"/>
                <a:gd name="T7" fmla="*/ 37 h 199"/>
                <a:gd name="T8" fmla="*/ 0 w 38"/>
                <a:gd name="T9" fmla="*/ 0 h 199"/>
                <a:gd name="T10" fmla="*/ 0 w 38"/>
                <a:gd name="T11" fmla="*/ 60 h 199"/>
                <a:gd name="T12" fmla="*/ 37 w 38"/>
                <a:gd name="T13" fmla="*/ 60 h 199"/>
                <a:gd name="T14" fmla="*/ 37 w 38"/>
                <a:gd name="T15" fmla="*/ 198 h 199"/>
                <a:gd name="T16" fmla="*/ 0 w 38"/>
                <a:gd name="T17" fmla="*/ 198 h 199"/>
                <a:gd name="T18" fmla="*/ 0 w 38"/>
                <a:gd name="T19" fmla="*/ 6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9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F9A98E8-E441-7D45-8169-B28A9ACB1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351088"/>
              <a:ext cx="31750" cy="52387"/>
            </a:xfrm>
            <a:custGeom>
              <a:avLst/>
              <a:gdLst>
                <a:gd name="T0" fmla="*/ 88 w 89"/>
                <a:gd name="T1" fmla="*/ 137 h 144"/>
                <a:gd name="T2" fmla="*/ 56 w 89"/>
                <a:gd name="T3" fmla="*/ 143 h 144"/>
                <a:gd name="T4" fmla="*/ 0 w 89"/>
                <a:gd name="T5" fmla="*/ 74 h 144"/>
                <a:gd name="T6" fmla="*/ 59 w 89"/>
                <a:gd name="T7" fmla="*/ 0 h 144"/>
                <a:gd name="T8" fmla="*/ 88 w 89"/>
                <a:gd name="T9" fmla="*/ 8 h 144"/>
                <a:gd name="T10" fmla="*/ 85 w 89"/>
                <a:gd name="T11" fmla="*/ 40 h 144"/>
                <a:gd name="T12" fmla="*/ 64 w 89"/>
                <a:gd name="T13" fmla="*/ 34 h 144"/>
                <a:gd name="T14" fmla="*/ 37 w 89"/>
                <a:gd name="T15" fmla="*/ 74 h 144"/>
                <a:gd name="T16" fmla="*/ 67 w 89"/>
                <a:gd name="T17" fmla="*/ 114 h 144"/>
                <a:gd name="T18" fmla="*/ 88 w 89"/>
                <a:gd name="T19" fmla="*/ 108 h 144"/>
                <a:gd name="T20" fmla="*/ 88 w 89"/>
                <a:gd name="T21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4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DE54655-CE06-9645-9818-0B2F29F5E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352675"/>
              <a:ext cx="38100" cy="52388"/>
            </a:xfrm>
            <a:custGeom>
              <a:avLst/>
              <a:gdLst>
                <a:gd name="T0" fmla="*/ 10 w 104"/>
                <a:gd name="T1" fmla="*/ 8 h 144"/>
                <a:gd name="T2" fmla="*/ 50 w 104"/>
                <a:gd name="T3" fmla="*/ 0 h 144"/>
                <a:gd name="T4" fmla="*/ 103 w 104"/>
                <a:gd name="T5" fmla="*/ 51 h 144"/>
                <a:gd name="T6" fmla="*/ 103 w 104"/>
                <a:gd name="T7" fmla="*/ 101 h 144"/>
                <a:gd name="T8" fmla="*/ 103 w 104"/>
                <a:gd name="T9" fmla="*/ 141 h 144"/>
                <a:gd name="T10" fmla="*/ 69 w 104"/>
                <a:gd name="T11" fmla="*/ 141 h 144"/>
                <a:gd name="T12" fmla="*/ 69 w 104"/>
                <a:gd name="T13" fmla="*/ 122 h 144"/>
                <a:gd name="T14" fmla="*/ 37 w 104"/>
                <a:gd name="T15" fmla="*/ 143 h 144"/>
                <a:gd name="T16" fmla="*/ 0 w 104"/>
                <a:gd name="T17" fmla="*/ 101 h 144"/>
                <a:gd name="T18" fmla="*/ 58 w 104"/>
                <a:gd name="T19" fmla="*/ 53 h 144"/>
                <a:gd name="T20" fmla="*/ 69 w 104"/>
                <a:gd name="T21" fmla="*/ 53 h 144"/>
                <a:gd name="T22" fmla="*/ 47 w 104"/>
                <a:gd name="T23" fmla="*/ 27 h 144"/>
                <a:gd name="T24" fmla="*/ 13 w 104"/>
                <a:gd name="T25" fmla="*/ 40 h 144"/>
                <a:gd name="T26" fmla="*/ 10 w 104"/>
                <a:gd name="T27" fmla="*/ 8 h 144"/>
                <a:gd name="T28" fmla="*/ 31 w 104"/>
                <a:gd name="T29" fmla="*/ 96 h 144"/>
                <a:gd name="T30" fmla="*/ 47 w 104"/>
                <a:gd name="T31" fmla="*/ 114 h 144"/>
                <a:gd name="T32" fmla="*/ 69 w 104"/>
                <a:gd name="T33" fmla="*/ 80 h 144"/>
                <a:gd name="T34" fmla="*/ 69 w 104"/>
                <a:gd name="T35" fmla="*/ 72 h 144"/>
                <a:gd name="T36" fmla="*/ 31 w 104"/>
                <a:gd name="T3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4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14A5844-3678-B743-830A-FA2A351CD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2351088"/>
              <a:ext cx="31750" cy="52387"/>
            </a:xfrm>
            <a:custGeom>
              <a:avLst/>
              <a:gdLst>
                <a:gd name="T0" fmla="*/ 79 w 86"/>
                <a:gd name="T1" fmla="*/ 37 h 144"/>
                <a:gd name="T2" fmla="*/ 50 w 86"/>
                <a:gd name="T3" fmla="*/ 29 h 144"/>
                <a:gd name="T4" fmla="*/ 37 w 86"/>
                <a:gd name="T5" fmla="*/ 40 h 144"/>
                <a:gd name="T6" fmla="*/ 61 w 86"/>
                <a:gd name="T7" fmla="*/ 61 h 144"/>
                <a:gd name="T8" fmla="*/ 85 w 86"/>
                <a:gd name="T9" fmla="*/ 100 h 144"/>
                <a:gd name="T10" fmla="*/ 40 w 86"/>
                <a:gd name="T11" fmla="*/ 143 h 144"/>
                <a:gd name="T12" fmla="*/ 0 w 86"/>
                <a:gd name="T13" fmla="*/ 135 h 144"/>
                <a:gd name="T14" fmla="*/ 0 w 86"/>
                <a:gd name="T15" fmla="*/ 103 h 144"/>
                <a:gd name="T16" fmla="*/ 29 w 86"/>
                <a:gd name="T17" fmla="*/ 114 h 144"/>
                <a:gd name="T18" fmla="*/ 47 w 86"/>
                <a:gd name="T19" fmla="*/ 100 h 144"/>
                <a:gd name="T20" fmla="*/ 24 w 86"/>
                <a:gd name="T21" fmla="*/ 85 h 144"/>
                <a:gd name="T22" fmla="*/ 0 w 86"/>
                <a:gd name="T23" fmla="*/ 42 h 144"/>
                <a:gd name="T24" fmla="*/ 45 w 86"/>
                <a:gd name="T25" fmla="*/ 0 h 144"/>
                <a:gd name="T26" fmla="*/ 79 w 86"/>
                <a:gd name="T27" fmla="*/ 5 h 144"/>
                <a:gd name="T28" fmla="*/ 79 w 86"/>
                <a:gd name="T29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4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CF7B7AC-3452-7A4B-B586-82F92A17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298700"/>
              <a:ext cx="612775" cy="7938"/>
            </a:xfrm>
            <a:custGeom>
              <a:avLst/>
              <a:gdLst>
                <a:gd name="T0" fmla="*/ 851 w 1703"/>
                <a:gd name="T1" fmla="*/ 19 h 20"/>
                <a:gd name="T2" fmla="*/ 0 w 1703"/>
                <a:gd name="T3" fmla="*/ 19 h 20"/>
                <a:gd name="T4" fmla="*/ 0 w 1703"/>
                <a:gd name="T5" fmla="*/ 0 h 20"/>
                <a:gd name="T6" fmla="*/ 1702 w 1703"/>
                <a:gd name="T7" fmla="*/ 0 h 20"/>
                <a:gd name="T8" fmla="*/ 1702 w 1703"/>
                <a:gd name="T9" fmla="*/ 19 h 20"/>
                <a:gd name="T10" fmla="*/ 851 w 1703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2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F4BFA81-E9C6-6F45-86E7-F7F4FAD14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2371725"/>
              <a:ext cx="17462" cy="31750"/>
            </a:xfrm>
            <a:custGeom>
              <a:avLst/>
              <a:gdLst>
                <a:gd name="T0" fmla="*/ 3 w 49"/>
                <a:gd name="T1" fmla="*/ 0 h 89"/>
                <a:gd name="T2" fmla="*/ 24 w 49"/>
                <a:gd name="T3" fmla="*/ 0 h 89"/>
                <a:gd name="T4" fmla="*/ 45 w 49"/>
                <a:gd name="T5" fmla="*/ 22 h 89"/>
                <a:gd name="T6" fmla="*/ 32 w 49"/>
                <a:gd name="T7" fmla="*/ 43 h 89"/>
                <a:gd name="T8" fmla="*/ 32 w 49"/>
                <a:gd name="T9" fmla="*/ 43 h 89"/>
                <a:gd name="T10" fmla="*/ 40 w 49"/>
                <a:gd name="T11" fmla="*/ 53 h 89"/>
                <a:gd name="T12" fmla="*/ 48 w 49"/>
                <a:gd name="T13" fmla="*/ 85 h 89"/>
                <a:gd name="T14" fmla="*/ 35 w 49"/>
                <a:gd name="T15" fmla="*/ 85 h 89"/>
                <a:gd name="T16" fmla="*/ 27 w 49"/>
                <a:gd name="T17" fmla="*/ 59 h 89"/>
                <a:gd name="T18" fmla="*/ 16 w 49"/>
                <a:gd name="T19" fmla="*/ 51 h 89"/>
                <a:gd name="T20" fmla="*/ 14 w 49"/>
                <a:gd name="T21" fmla="*/ 51 h 89"/>
                <a:gd name="T22" fmla="*/ 14 w 49"/>
                <a:gd name="T23" fmla="*/ 88 h 89"/>
                <a:gd name="T24" fmla="*/ 0 w 49"/>
                <a:gd name="T25" fmla="*/ 88 h 89"/>
                <a:gd name="T26" fmla="*/ 3 w 49"/>
                <a:gd name="T27" fmla="*/ 0 h 89"/>
                <a:gd name="T28" fmla="*/ 22 w 49"/>
                <a:gd name="T29" fmla="*/ 37 h 89"/>
                <a:gd name="T30" fmla="*/ 32 w 49"/>
                <a:gd name="T31" fmla="*/ 24 h 89"/>
                <a:gd name="T32" fmla="*/ 22 w 49"/>
                <a:gd name="T33" fmla="*/ 11 h 89"/>
                <a:gd name="T34" fmla="*/ 16 w 49"/>
                <a:gd name="T35" fmla="*/ 11 h 89"/>
                <a:gd name="T36" fmla="*/ 16 w 49"/>
                <a:gd name="T37" fmla="*/ 35 h 89"/>
                <a:gd name="T38" fmla="*/ 22 w 49"/>
                <a:gd name="T39" fmla="*/ 35 h 89"/>
                <a:gd name="T40" fmla="*/ 22 w 49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9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903233F-191D-D44C-AADF-DFBECD42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371725"/>
              <a:ext cx="14287" cy="31750"/>
            </a:xfrm>
            <a:custGeom>
              <a:avLst/>
              <a:gdLst>
                <a:gd name="T0" fmla="*/ 0 w 38"/>
                <a:gd name="T1" fmla="*/ 0 h 86"/>
                <a:gd name="T2" fmla="*/ 35 w 38"/>
                <a:gd name="T3" fmla="*/ 0 h 86"/>
                <a:gd name="T4" fmla="*/ 35 w 38"/>
                <a:gd name="T5" fmla="*/ 14 h 86"/>
                <a:gd name="T6" fmla="*/ 14 w 38"/>
                <a:gd name="T7" fmla="*/ 14 h 86"/>
                <a:gd name="T8" fmla="*/ 14 w 38"/>
                <a:gd name="T9" fmla="*/ 35 h 86"/>
                <a:gd name="T10" fmla="*/ 35 w 38"/>
                <a:gd name="T11" fmla="*/ 35 h 86"/>
                <a:gd name="T12" fmla="*/ 35 w 38"/>
                <a:gd name="T13" fmla="*/ 48 h 86"/>
                <a:gd name="T14" fmla="*/ 14 w 38"/>
                <a:gd name="T15" fmla="*/ 48 h 86"/>
                <a:gd name="T16" fmla="*/ 14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31D61FB-521D-444B-8AE4-D63CBA921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2373313"/>
              <a:ext cx="19050" cy="31750"/>
            </a:xfrm>
            <a:custGeom>
              <a:avLst/>
              <a:gdLst>
                <a:gd name="T0" fmla="*/ 32 w 54"/>
                <a:gd name="T1" fmla="*/ 34 h 86"/>
                <a:gd name="T2" fmla="*/ 53 w 54"/>
                <a:gd name="T3" fmla="*/ 34 h 86"/>
                <a:gd name="T4" fmla="*/ 53 w 54"/>
                <a:gd name="T5" fmla="*/ 79 h 86"/>
                <a:gd name="T6" fmla="*/ 35 w 54"/>
                <a:gd name="T7" fmla="*/ 85 h 86"/>
                <a:gd name="T8" fmla="*/ 0 w 54"/>
                <a:gd name="T9" fmla="*/ 42 h 86"/>
                <a:gd name="T10" fmla="*/ 35 w 54"/>
                <a:gd name="T11" fmla="*/ 0 h 86"/>
                <a:gd name="T12" fmla="*/ 50 w 54"/>
                <a:gd name="T13" fmla="*/ 3 h 86"/>
                <a:gd name="T14" fmla="*/ 50 w 54"/>
                <a:gd name="T15" fmla="*/ 16 h 86"/>
                <a:gd name="T16" fmla="*/ 35 w 54"/>
                <a:gd name="T17" fmla="*/ 11 h 86"/>
                <a:gd name="T18" fmla="*/ 13 w 54"/>
                <a:gd name="T19" fmla="*/ 42 h 86"/>
                <a:gd name="T20" fmla="*/ 32 w 54"/>
                <a:gd name="T21" fmla="*/ 74 h 86"/>
                <a:gd name="T22" fmla="*/ 40 w 54"/>
                <a:gd name="T23" fmla="*/ 72 h 86"/>
                <a:gd name="T24" fmla="*/ 40 w 54"/>
                <a:gd name="T25" fmla="*/ 48 h 86"/>
                <a:gd name="T26" fmla="*/ 29 w 54"/>
                <a:gd name="T27" fmla="*/ 48 h 86"/>
                <a:gd name="T28" fmla="*/ 32 w 54"/>
                <a:gd name="T2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89F3FE1A-D0E7-8C49-87B8-D41227EF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2371725"/>
              <a:ext cx="4762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33D8AF2-3F93-5740-90D0-17408684D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3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6DF40870-AAF4-4F4B-A970-ABED15A21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2371725"/>
              <a:ext cx="19050" cy="31750"/>
            </a:xfrm>
            <a:custGeom>
              <a:avLst/>
              <a:gdLst>
                <a:gd name="T0" fmla="*/ 0 w 51"/>
                <a:gd name="T1" fmla="*/ 0 h 86"/>
                <a:gd name="T2" fmla="*/ 16 w 51"/>
                <a:gd name="T3" fmla="*/ 0 h 86"/>
                <a:gd name="T4" fmla="*/ 37 w 51"/>
                <a:gd name="T5" fmla="*/ 67 h 86"/>
                <a:gd name="T6" fmla="*/ 37 w 51"/>
                <a:gd name="T7" fmla="*/ 67 h 86"/>
                <a:gd name="T8" fmla="*/ 37 w 51"/>
                <a:gd name="T9" fmla="*/ 0 h 86"/>
                <a:gd name="T10" fmla="*/ 50 w 51"/>
                <a:gd name="T11" fmla="*/ 0 h 86"/>
                <a:gd name="T12" fmla="*/ 50 w 51"/>
                <a:gd name="T13" fmla="*/ 85 h 86"/>
                <a:gd name="T14" fmla="*/ 35 w 51"/>
                <a:gd name="T15" fmla="*/ 85 h 86"/>
                <a:gd name="T16" fmla="*/ 13 w 51"/>
                <a:gd name="T17" fmla="*/ 19 h 86"/>
                <a:gd name="T18" fmla="*/ 11 w 51"/>
                <a:gd name="T19" fmla="*/ 19 h 86"/>
                <a:gd name="T20" fmla="*/ 11 w 51"/>
                <a:gd name="T21" fmla="*/ 85 h 86"/>
                <a:gd name="T22" fmla="*/ 0 w 51"/>
                <a:gd name="T23" fmla="*/ 85 h 86"/>
                <a:gd name="T24" fmla="*/ 0 w 5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6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1801996-7A74-A646-97B6-4F60E7792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75" y="2371725"/>
              <a:ext cx="22225" cy="31750"/>
            </a:xfrm>
            <a:custGeom>
              <a:avLst/>
              <a:gdLst>
                <a:gd name="T0" fmla="*/ 43 w 60"/>
                <a:gd name="T1" fmla="*/ 64 h 86"/>
                <a:gd name="T2" fmla="*/ 19 w 60"/>
                <a:gd name="T3" fmla="*/ 64 h 86"/>
                <a:gd name="T4" fmla="*/ 14 w 60"/>
                <a:gd name="T5" fmla="*/ 85 h 86"/>
                <a:gd name="T6" fmla="*/ 0 w 60"/>
                <a:gd name="T7" fmla="*/ 85 h 86"/>
                <a:gd name="T8" fmla="*/ 24 w 60"/>
                <a:gd name="T9" fmla="*/ 0 h 86"/>
                <a:gd name="T10" fmla="*/ 37 w 60"/>
                <a:gd name="T11" fmla="*/ 0 h 86"/>
                <a:gd name="T12" fmla="*/ 59 w 60"/>
                <a:gd name="T13" fmla="*/ 85 h 86"/>
                <a:gd name="T14" fmla="*/ 45 w 60"/>
                <a:gd name="T15" fmla="*/ 85 h 86"/>
                <a:gd name="T16" fmla="*/ 43 w 60"/>
                <a:gd name="T17" fmla="*/ 64 h 86"/>
                <a:gd name="T18" fmla="*/ 40 w 60"/>
                <a:gd name="T19" fmla="*/ 53 h 86"/>
                <a:gd name="T20" fmla="*/ 32 w 60"/>
                <a:gd name="T21" fmla="*/ 14 h 86"/>
                <a:gd name="T22" fmla="*/ 32 w 60"/>
                <a:gd name="T23" fmla="*/ 14 h 86"/>
                <a:gd name="T24" fmla="*/ 22 w 60"/>
                <a:gd name="T25" fmla="*/ 53 h 86"/>
                <a:gd name="T26" fmla="*/ 40 w 60"/>
                <a:gd name="T27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6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42972ED8-6DF1-3044-840C-79BD2AD88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13 w 35"/>
                <a:gd name="T3" fmla="*/ 0 h 86"/>
                <a:gd name="T4" fmla="*/ 13 w 35"/>
                <a:gd name="T5" fmla="*/ 72 h 86"/>
                <a:gd name="T6" fmla="*/ 34 w 35"/>
                <a:gd name="T7" fmla="*/ 72 h 86"/>
                <a:gd name="T8" fmla="*/ 34 w 35"/>
                <a:gd name="T9" fmla="*/ 85 h 86"/>
                <a:gd name="T10" fmla="*/ 0 w 35"/>
                <a:gd name="T11" fmla="*/ 85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87913ADF-B646-7B4F-958F-6E6E82621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371725"/>
              <a:ext cx="20637" cy="31750"/>
            </a:xfrm>
            <a:custGeom>
              <a:avLst/>
              <a:gdLst>
                <a:gd name="T0" fmla="*/ 55 w 56"/>
                <a:gd name="T1" fmla="*/ 43 h 86"/>
                <a:gd name="T2" fmla="*/ 29 w 56"/>
                <a:gd name="T3" fmla="*/ 85 h 86"/>
                <a:gd name="T4" fmla="*/ 2 w 56"/>
                <a:gd name="T5" fmla="*/ 43 h 86"/>
                <a:gd name="T6" fmla="*/ 29 w 56"/>
                <a:gd name="T7" fmla="*/ 0 h 86"/>
                <a:gd name="T8" fmla="*/ 55 w 56"/>
                <a:gd name="T9" fmla="*/ 43 h 86"/>
                <a:gd name="T10" fmla="*/ 42 w 56"/>
                <a:gd name="T11" fmla="*/ 43 h 86"/>
                <a:gd name="T12" fmla="*/ 29 w 56"/>
                <a:gd name="T13" fmla="*/ 11 h 86"/>
                <a:gd name="T14" fmla="*/ 15 w 56"/>
                <a:gd name="T15" fmla="*/ 43 h 86"/>
                <a:gd name="T16" fmla="*/ 29 w 56"/>
                <a:gd name="T17" fmla="*/ 75 h 86"/>
                <a:gd name="T18" fmla="*/ 42 w 5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6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BEF9225D-3172-7F49-8EA7-017567126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371725"/>
              <a:ext cx="14287" cy="31750"/>
            </a:xfrm>
            <a:custGeom>
              <a:avLst/>
              <a:gdLst>
                <a:gd name="T0" fmla="*/ 0 w 39"/>
                <a:gd name="T1" fmla="*/ 0 h 86"/>
                <a:gd name="T2" fmla="*/ 38 w 39"/>
                <a:gd name="T3" fmla="*/ 0 h 86"/>
                <a:gd name="T4" fmla="*/ 38 w 39"/>
                <a:gd name="T5" fmla="*/ 14 h 86"/>
                <a:gd name="T6" fmla="*/ 14 w 39"/>
                <a:gd name="T7" fmla="*/ 14 h 86"/>
                <a:gd name="T8" fmla="*/ 14 w 39"/>
                <a:gd name="T9" fmla="*/ 37 h 86"/>
                <a:gd name="T10" fmla="*/ 35 w 39"/>
                <a:gd name="T11" fmla="*/ 37 h 86"/>
                <a:gd name="T12" fmla="*/ 35 w 39"/>
                <a:gd name="T13" fmla="*/ 48 h 86"/>
                <a:gd name="T14" fmla="*/ 14 w 39"/>
                <a:gd name="T15" fmla="*/ 48 h 86"/>
                <a:gd name="T16" fmla="*/ 14 w 39"/>
                <a:gd name="T17" fmla="*/ 85 h 86"/>
                <a:gd name="T18" fmla="*/ 0 w 39"/>
                <a:gd name="T19" fmla="*/ 85 h 86"/>
                <a:gd name="T20" fmla="*/ 0 w 3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4760882C-EFD4-1C46-93F6-2B531E799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34 w 35"/>
                <a:gd name="T3" fmla="*/ 0 h 86"/>
                <a:gd name="T4" fmla="*/ 34 w 35"/>
                <a:gd name="T5" fmla="*/ 14 h 86"/>
                <a:gd name="T6" fmla="*/ 13 w 35"/>
                <a:gd name="T7" fmla="*/ 14 h 86"/>
                <a:gd name="T8" fmla="*/ 13 w 35"/>
                <a:gd name="T9" fmla="*/ 37 h 86"/>
                <a:gd name="T10" fmla="*/ 32 w 35"/>
                <a:gd name="T11" fmla="*/ 37 h 86"/>
                <a:gd name="T12" fmla="*/ 32 w 35"/>
                <a:gd name="T13" fmla="*/ 48 h 86"/>
                <a:gd name="T14" fmla="*/ 13 w 35"/>
                <a:gd name="T15" fmla="*/ 48 h 86"/>
                <a:gd name="T16" fmla="*/ 13 w 35"/>
                <a:gd name="T17" fmla="*/ 85 h 86"/>
                <a:gd name="T18" fmla="*/ 0 w 35"/>
                <a:gd name="T19" fmla="*/ 85 h 86"/>
                <a:gd name="T20" fmla="*/ 0 w 35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27A21AB6-99EC-404C-AE09-D2B50B76A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2371725"/>
              <a:ext cx="4763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520F1D8B-6CB0-1244-B45E-D81FC5A0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371725"/>
              <a:ext cx="17463" cy="31750"/>
            </a:xfrm>
            <a:custGeom>
              <a:avLst/>
              <a:gdLst>
                <a:gd name="T0" fmla="*/ 48 w 49"/>
                <a:gd name="T1" fmla="*/ 82 h 86"/>
                <a:gd name="T2" fmla="*/ 32 w 49"/>
                <a:gd name="T3" fmla="*/ 85 h 86"/>
                <a:gd name="T4" fmla="*/ 0 w 49"/>
                <a:gd name="T5" fmla="*/ 43 h 86"/>
                <a:gd name="T6" fmla="*/ 32 w 49"/>
                <a:gd name="T7" fmla="*/ 0 h 86"/>
                <a:gd name="T8" fmla="*/ 48 w 49"/>
                <a:gd name="T9" fmla="*/ 3 h 86"/>
                <a:gd name="T10" fmla="*/ 48 w 49"/>
                <a:gd name="T11" fmla="*/ 16 h 86"/>
                <a:gd name="T12" fmla="*/ 35 w 49"/>
                <a:gd name="T13" fmla="*/ 11 h 86"/>
                <a:gd name="T14" fmla="*/ 16 w 49"/>
                <a:gd name="T15" fmla="*/ 43 h 86"/>
                <a:gd name="T16" fmla="*/ 35 w 49"/>
                <a:gd name="T17" fmla="*/ 75 h 86"/>
                <a:gd name="T18" fmla="*/ 48 w 49"/>
                <a:gd name="T19" fmla="*/ 69 h 86"/>
                <a:gd name="T20" fmla="*/ 48 w 49"/>
                <a:gd name="T2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29466D43-81FB-7C48-AAC3-26AF3915B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5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EE0DDEA5-F92B-0E48-9868-C804EB4A0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2371725"/>
              <a:ext cx="12700" cy="31750"/>
            </a:xfrm>
            <a:custGeom>
              <a:avLst/>
              <a:gdLst>
                <a:gd name="T0" fmla="*/ 0 w 36"/>
                <a:gd name="T1" fmla="*/ 0 h 86"/>
                <a:gd name="T2" fmla="*/ 35 w 36"/>
                <a:gd name="T3" fmla="*/ 0 h 86"/>
                <a:gd name="T4" fmla="*/ 35 w 36"/>
                <a:gd name="T5" fmla="*/ 14 h 86"/>
                <a:gd name="T6" fmla="*/ 11 w 36"/>
                <a:gd name="T7" fmla="*/ 14 h 86"/>
                <a:gd name="T8" fmla="*/ 11 w 36"/>
                <a:gd name="T9" fmla="*/ 37 h 86"/>
                <a:gd name="T10" fmla="*/ 32 w 36"/>
                <a:gd name="T11" fmla="*/ 37 h 86"/>
                <a:gd name="T12" fmla="*/ 32 w 36"/>
                <a:gd name="T13" fmla="*/ 48 h 86"/>
                <a:gd name="T14" fmla="*/ 11 w 36"/>
                <a:gd name="T15" fmla="*/ 48 h 86"/>
                <a:gd name="T16" fmla="*/ 11 w 36"/>
                <a:gd name="T17" fmla="*/ 85 h 86"/>
                <a:gd name="T18" fmla="*/ 0 w 36"/>
                <a:gd name="T19" fmla="*/ 85 h 86"/>
                <a:gd name="T20" fmla="*/ 0 w 36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AC64DEFE-2271-9643-AECE-A46473CC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3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4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5F361B7-98CE-B747-898F-A182E016B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371725"/>
              <a:ext cx="17462" cy="31750"/>
            </a:xfrm>
            <a:custGeom>
              <a:avLst/>
              <a:gdLst>
                <a:gd name="T0" fmla="*/ 2 w 48"/>
                <a:gd name="T1" fmla="*/ 0 h 89"/>
                <a:gd name="T2" fmla="*/ 23 w 48"/>
                <a:gd name="T3" fmla="*/ 0 h 89"/>
                <a:gd name="T4" fmla="*/ 45 w 48"/>
                <a:gd name="T5" fmla="*/ 22 h 89"/>
                <a:gd name="T6" fmla="*/ 31 w 48"/>
                <a:gd name="T7" fmla="*/ 43 h 89"/>
                <a:gd name="T8" fmla="*/ 31 w 48"/>
                <a:gd name="T9" fmla="*/ 43 h 89"/>
                <a:gd name="T10" fmla="*/ 39 w 48"/>
                <a:gd name="T11" fmla="*/ 53 h 89"/>
                <a:gd name="T12" fmla="*/ 47 w 48"/>
                <a:gd name="T13" fmla="*/ 85 h 89"/>
                <a:gd name="T14" fmla="*/ 34 w 48"/>
                <a:gd name="T15" fmla="*/ 85 h 89"/>
                <a:gd name="T16" fmla="*/ 26 w 48"/>
                <a:gd name="T17" fmla="*/ 59 h 89"/>
                <a:gd name="T18" fmla="*/ 15 w 48"/>
                <a:gd name="T19" fmla="*/ 51 h 89"/>
                <a:gd name="T20" fmla="*/ 13 w 48"/>
                <a:gd name="T21" fmla="*/ 51 h 89"/>
                <a:gd name="T22" fmla="*/ 13 w 48"/>
                <a:gd name="T23" fmla="*/ 88 h 89"/>
                <a:gd name="T24" fmla="*/ 0 w 48"/>
                <a:gd name="T25" fmla="*/ 88 h 89"/>
                <a:gd name="T26" fmla="*/ 2 w 48"/>
                <a:gd name="T27" fmla="*/ 0 h 89"/>
                <a:gd name="T28" fmla="*/ 18 w 48"/>
                <a:gd name="T29" fmla="*/ 37 h 89"/>
                <a:gd name="T30" fmla="*/ 29 w 48"/>
                <a:gd name="T31" fmla="*/ 24 h 89"/>
                <a:gd name="T32" fmla="*/ 18 w 48"/>
                <a:gd name="T33" fmla="*/ 11 h 89"/>
                <a:gd name="T34" fmla="*/ 13 w 48"/>
                <a:gd name="T35" fmla="*/ 11 h 89"/>
                <a:gd name="T36" fmla="*/ 13 w 48"/>
                <a:gd name="T37" fmla="*/ 35 h 89"/>
                <a:gd name="T38" fmla="*/ 18 w 48"/>
                <a:gd name="T39" fmla="*/ 35 h 89"/>
                <a:gd name="T40" fmla="*/ 18 w 48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9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6653A688-29C2-4941-A646-BA5917599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371725"/>
              <a:ext cx="15875" cy="31750"/>
            </a:xfrm>
            <a:custGeom>
              <a:avLst/>
              <a:gdLst>
                <a:gd name="T0" fmla="*/ 16 w 46"/>
                <a:gd name="T1" fmla="*/ 14 h 86"/>
                <a:gd name="T2" fmla="*/ 0 w 46"/>
                <a:gd name="T3" fmla="*/ 14 h 86"/>
                <a:gd name="T4" fmla="*/ 0 w 46"/>
                <a:gd name="T5" fmla="*/ 0 h 86"/>
                <a:gd name="T6" fmla="*/ 45 w 46"/>
                <a:gd name="T7" fmla="*/ 0 h 86"/>
                <a:gd name="T8" fmla="*/ 45 w 46"/>
                <a:gd name="T9" fmla="*/ 14 h 86"/>
                <a:gd name="T10" fmla="*/ 30 w 46"/>
                <a:gd name="T11" fmla="*/ 14 h 86"/>
                <a:gd name="T12" fmla="*/ 30 w 46"/>
                <a:gd name="T13" fmla="*/ 85 h 86"/>
                <a:gd name="T14" fmla="*/ 16 w 46"/>
                <a:gd name="T15" fmla="*/ 85 h 86"/>
                <a:gd name="T16" fmla="*/ 16 w 4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6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6C6FA11F-66AA-484F-85CC-7CC45CC6B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2371725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13 w 46"/>
                <a:gd name="T3" fmla="*/ 0 h 86"/>
                <a:gd name="T4" fmla="*/ 13 w 46"/>
                <a:gd name="T5" fmla="*/ 35 h 86"/>
                <a:gd name="T6" fmla="*/ 35 w 46"/>
                <a:gd name="T7" fmla="*/ 35 h 86"/>
                <a:gd name="T8" fmla="*/ 35 w 46"/>
                <a:gd name="T9" fmla="*/ 0 h 86"/>
                <a:gd name="T10" fmla="*/ 45 w 46"/>
                <a:gd name="T11" fmla="*/ 0 h 86"/>
                <a:gd name="T12" fmla="*/ 45 w 46"/>
                <a:gd name="T13" fmla="*/ 85 h 86"/>
                <a:gd name="T14" fmla="*/ 35 w 46"/>
                <a:gd name="T15" fmla="*/ 85 h 86"/>
                <a:gd name="T16" fmla="*/ 35 w 46"/>
                <a:gd name="T17" fmla="*/ 48 h 86"/>
                <a:gd name="T18" fmla="*/ 13 w 46"/>
                <a:gd name="T19" fmla="*/ 48 h 86"/>
                <a:gd name="T20" fmla="*/ 13 w 46"/>
                <a:gd name="T21" fmla="*/ 85 h 86"/>
                <a:gd name="T22" fmla="*/ 0 w 46"/>
                <a:gd name="T23" fmla="*/ 85 h 86"/>
                <a:gd name="T24" fmla="*/ 0 w 46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587D7145-F3CF-9C48-B4E9-3BF118EA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1173E0B3-EB9F-8F42-8EA0-B03EDF14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038350"/>
              <a:ext cx="355600" cy="273050"/>
            </a:xfrm>
            <a:custGeom>
              <a:avLst/>
              <a:gdLst>
                <a:gd name="T0" fmla="*/ 177 w 986"/>
                <a:gd name="T1" fmla="*/ 582 h 758"/>
                <a:gd name="T2" fmla="*/ 209 w 986"/>
                <a:gd name="T3" fmla="*/ 537 h 758"/>
                <a:gd name="T4" fmla="*/ 820 w 986"/>
                <a:gd name="T5" fmla="*/ 452 h 758"/>
                <a:gd name="T6" fmla="*/ 320 w 986"/>
                <a:gd name="T7" fmla="*/ 725 h 758"/>
                <a:gd name="T8" fmla="*/ 664 w 986"/>
                <a:gd name="T9" fmla="*/ 725 h 758"/>
                <a:gd name="T10" fmla="*/ 79 w 986"/>
                <a:gd name="T11" fmla="*/ 299 h 758"/>
                <a:gd name="T12" fmla="*/ 847 w 986"/>
                <a:gd name="T13" fmla="*/ 206 h 758"/>
                <a:gd name="T14" fmla="*/ 881 w 986"/>
                <a:gd name="T15" fmla="*/ 442 h 758"/>
                <a:gd name="T16" fmla="*/ 519 w 986"/>
                <a:gd name="T17" fmla="*/ 129 h 758"/>
                <a:gd name="T18" fmla="*/ 519 w 986"/>
                <a:gd name="T19" fmla="*/ 37 h 758"/>
                <a:gd name="T20" fmla="*/ 338 w 986"/>
                <a:gd name="T21" fmla="*/ 174 h 758"/>
                <a:gd name="T22" fmla="*/ 669 w 986"/>
                <a:gd name="T23" fmla="*/ 127 h 758"/>
                <a:gd name="T24" fmla="*/ 646 w 986"/>
                <a:gd name="T25" fmla="*/ 156 h 758"/>
                <a:gd name="T26" fmla="*/ 566 w 986"/>
                <a:gd name="T27" fmla="*/ 227 h 758"/>
                <a:gd name="T28" fmla="*/ 537 w 986"/>
                <a:gd name="T29" fmla="*/ 256 h 758"/>
                <a:gd name="T30" fmla="*/ 561 w 986"/>
                <a:gd name="T31" fmla="*/ 545 h 758"/>
                <a:gd name="T32" fmla="*/ 474 w 986"/>
                <a:gd name="T33" fmla="*/ 566 h 758"/>
                <a:gd name="T34" fmla="*/ 365 w 986"/>
                <a:gd name="T35" fmla="*/ 455 h 758"/>
                <a:gd name="T36" fmla="*/ 455 w 986"/>
                <a:gd name="T37" fmla="*/ 352 h 758"/>
                <a:gd name="T38" fmla="*/ 352 w 986"/>
                <a:gd name="T39" fmla="*/ 174 h 758"/>
                <a:gd name="T40" fmla="*/ 360 w 986"/>
                <a:gd name="T41" fmla="*/ 113 h 758"/>
                <a:gd name="T42" fmla="*/ 815 w 986"/>
                <a:gd name="T43" fmla="*/ 323 h 758"/>
                <a:gd name="T44" fmla="*/ 553 w 986"/>
                <a:gd name="T45" fmla="*/ 235 h 758"/>
                <a:gd name="T46" fmla="*/ 542 w 986"/>
                <a:gd name="T47" fmla="*/ 241 h 758"/>
                <a:gd name="T48" fmla="*/ 717 w 986"/>
                <a:gd name="T49" fmla="*/ 190 h 758"/>
                <a:gd name="T50" fmla="*/ 685 w 986"/>
                <a:gd name="T51" fmla="*/ 193 h 758"/>
                <a:gd name="T52" fmla="*/ 680 w 986"/>
                <a:gd name="T53" fmla="*/ 246 h 758"/>
                <a:gd name="T54" fmla="*/ 656 w 986"/>
                <a:gd name="T55" fmla="*/ 209 h 758"/>
                <a:gd name="T56" fmla="*/ 683 w 986"/>
                <a:gd name="T57" fmla="*/ 219 h 758"/>
                <a:gd name="T58" fmla="*/ 690 w 986"/>
                <a:gd name="T59" fmla="*/ 260 h 758"/>
                <a:gd name="T60" fmla="*/ 672 w 986"/>
                <a:gd name="T61" fmla="*/ 294 h 758"/>
                <a:gd name="T62" fmla="*/ 648 w 986"/>
                <a:gd name="T63" fmla="*/ 299 h 758"/>
                <a:gd name="T64" fmla="*/ 582 w 986"/>
                <a:gd name="T65" fmla="*/ 262 h 758"/>
                <a:gd name="T66" fmla="*/ 571 w 986"/>
                <a:gd name="T67" fmla="*/ 429 h 758"/>
                <a:gd name="T68" fmla="*/ 667 w 986"/>
                <a:gd name="T69" fmla="*/ 270 h 758"/>
                <a:gd name="T70" fmla="*/ 654 w 986"/>
                <a:gd name="T71" fmla="*/ 270 h 758"/>
                <a:gd name="T72" fmla="*/ 627 w 986"/>
                <a:gd name="T73" fmla="*/ 259 h 758"/>
                <a:gd name="T74" fmla="*/ 590 w 986"/>
                <a:gd name="T75" fmla="*/ 235 h 758"/>
                <a:gd name="T76" fmla="*/ 603 w 986"/>
                <a:gd name="T77" fmla="*/ 384 h 758"/>
                <a:gd name="T78" fmla="*/ 624 w 986"/>
                <a:gd name="T79" fmla="*/ 362 h 758"/>
                <a:gd name="T80" fmla="*/ 640 w 986"/>
                <a:gd name="T81" fmla="*/ 341 h 758"/>
                <a:gd name="T82" fmla="*/ 627 w 986"/>
                <a:gd name="T83" fmla="*/ 516 h 758"/>
                <a:gd name="T84" fmla="*/ 617 w 986"/>
                <a:gd name="T85" fmla="*/ 537 h 758"/>
                <a:gd name="T86" fmla="*/ 654 w 986"/>
                <a:gd name="T87" fmla="*/ 479 h 758"/>
                <a:gd name="T88" fmla="*/ 680 w 986"/>
                <a:gd name="T89" fmla="*/ 503 h 758"/>
                <a:gd name="T90" fmla="*/ 328 w 986"/>
                <a:gd name="T91" fmla="*/ 346 h 758"/>
                <a:gd name="T92" fmla="*/ 352 w 986"/>
                <a:gd name="T93" fmla="*/ 360 h 758"/>
                <a:gd name="T94" fmla="*/ 354 w 986"/>
                <a:gd name="T95" fmla="*/ 328 h 758"/>
                <a:gd name="T96" fmla="*/ 320 w 986"/>
                <a:gd name="T97" fmla="*/ 349 h 758"/>
                <a:gd name="T98" fmla="*/ 394 w 986"/>
                <a:gd name="T99" fmla="*/ 352 h 758"/>
                <a:gd name="T100" fmla="*/ 423 w 986"/>
                <a:gd name="T101" fmla="*/ 370 h 758"/>
                <a:gd name="T102" fmla="*/ 391 w 986"/>
                <a:gd name="T103" fmla="*/ 233 h 758"/>
                <a:gd name="T104" fmla="*/ 360 w 986"/>
                <a:gd name="T105" fmla="*/ 272 h 758"/>
                <a:gd name="T106" fmla="*/ 304 w 986"/>
                <a:gd name="T107" fmla="*/ 479 h 758"/>
                <a:gd name="T108" fmla="*/ 272 w 986"/>
                <a:gd name="T109" fmla="*/ 394 h 758"/>
                <a:gd name="T110" fmla="*/ 211 w 986"/>
                <a:gd name="T111" fmla="*/ 399 h 758"/>
                <a:gd name="T112" fmla="*/ 209 w 986"/>
                <a:gd name="T113" fmla="*/ 434 h 758"/>
                <a:gd name="T114" fmla="*/ 240 w 986"/>
                <a:gd name="T115" fmla="*/ 439 h 758"/>
                <a:gd name="T116" fmla="*/ 230 w 986"/>
                <a:gd name="T117" fmla="*/ 333 h 758"/>
                <a:gd name="T118" fmla="*/ 640 w 986"/>
                <a:gd name="T119" fmla="*/ 79 h 758"/>
                <a:gd name="T120" fmla="*/ 630 w 986"/>
                <a:gd name="T121" fmla="*/ 222 h 758"/>
                <a:gd name="T122" fmla="*/ 619 w 986"/>
                <a:gd name="T123" fmla="*/ 238 h 758"/>
                <a:gd name="T124" fmla="*/ 466 w 986"/>
                <a:gd name="T125" fmla="*/ 25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6" h="758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B01E32C-2DCD-334E-85AF-0A64B064A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2212975"/>
              <a:ext cx="15875" cy="23813"/>
            </a:xfrm>
            <a:custGeom>
              <a:avLst/>
              <a:gdLst>
                <a:gd name="T0" fmla="*/ 39 w 43"/>
                <a:gd name="T1" fmla="*/ 64 h 65"/>
                <a:gd name="T2" fmla="*/ 0 w 43"/>
                <a:gd name="T3" fmla="*/ 0 h 65"/>
                <a:gd name="T4" fmla="*/ 0 w 43"/>
                <a:gd name="T5" fmla="*/ 21 h 65"/>
                <a:gd name="T6" fmla="*/ 39 w 43"/>
                <a:gd name="T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5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F97979B2-CA19-564B-ADAE-A171FDC1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055813"/>
              <a:ext cx="82550" cy="106362"/>
            </a:xfrm>
            <a:custGeom>
              <a:avLst/>
              <a:gdLst>
                <a:gd name="T0" fmla="*/ 143 w 229"/>
                <a:gd name="T1" fmla="*/ 3 h 297"/>
                <a:gd name="T2" fmla="*/ 125 w 229"/>
                <a:gd name="T3" fmla="*/ 0 h 297"/>
                <a:gd name="T4" fmla="*/ 125 w 229"/>
                <a:gd name="T5" fmla="*/ 16 h 297"/>
                <a:gd name="T6" fmla="*/ 125 w 229"/>
                <a:gd name="T7" fmla="*/ 34 h 297"/>
                <a:gd name="T8" fmla="*/ 135 w 229"/>
                <a:gd name="T9" fmla="*/ 37 h 297"/>
                <a:gd name="T10" fmla="*/ 183 w 229"/>
                <a:gd name="T11" fmla="*/ 85 h 297"/>
                <a:gd name="T12" fmla="*/ 122 w 229"/>
                <a:gd name="T13" fmla="*/ 138 h 297"/>
                <a:gd name="T14" fmla="*/ 111 w 229"/>
                <a:gd name="T15" fmla="*/ 140 h 297"/>
                <a:gd name="T16" fmla="*/ 80 w 229"/>
                <a:gd name="T17" fmla="*/ 148 h 297"/>
                <a:gd name="T18" fmla="*/ 69 w 229"/>
                <a:gd name="T19" fmla="*/ 151 h 297"/>
                <a:gd name="T20" fmla="*/ 0 w 229"/>
                <a:gd name="T21" fmla="*/ 225 h 297"/>
                <a:gd name="T22" fmla="*/ 72 w 229"/>
                <a:gd name="T23" fmla="*/ 296 h 297"/>
                <a:gd name="T24" fmla="*/ 72 w 229"/>
                <a:gd name="T25" fmla="*/ 257 h 297"/>
                <a:gd name="T26" fmla="*/ 45 w 229"/>
                <a:gd name="T27" fmla="*/ 225 h 297"/>
                <a:gd name="T28" fmla="*/ 72 w 229"/>
                <a:gd name="T29" fmla="*/ 193 h 297"/>
                <a:gd name="T30" fmla="*/ 82 w 229"/>
                <a:gd name="T31" fmla="*/ 188 h 297"/>
                <a:gd name="T32" fmla="*/ 111 w 229"/>
                <a:gd name="T33" fmla="*/ 180 h 297"/>
                <a:gd name="T34" fmla="*/ 122 w 229"/>
                <a:gd name="T35" fmla="*/ 177 h 297"/>
                <a:gd name="T36" fmla="*/ 228 w 229"/>
                <a:gd name="T37" fmla="*/ 85 h 297"/>
                <a:gd name="T38" fmla="*/ 143 w 229"/>
                <a:gd name="T39" fmla="*/ 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97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FC08B991-DE0E-4E47-BE27-B1EFA512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2155825"/>
              <a:ext cx="46038" cy="57150"/>
            </a:xfrm>
            <a:custGeom>
              <a:avLst/>
              <a:gdLst>
                <a:gd name="T0" fmla="*/ 26 w 128"/>
                <a:gd name="T1" fmla="*/ 159 h 160"/>
                <a:gd name="T2" fmla="*/ 26 w 128"/>
                <a:gd name="T3" fmla="*/ 127 h 160"/>
                <a:gd name="T4" fmla="*/ 37 w 128"/>
                <a:gd name="T5" fmla="*/ 116 h 160"/>
                <a:gd name="T6" fmla="*/ 58 w 128"/>
                <a:gd name="T7" fmla="*/ 109 h 160"/>
                <a:gd name="T8" fmla="*/ 69 w 128"/>
                <a:gd name="T9" fmla="*/ 106 h 160"/>
                <a:gd name="T10" fmla="*/ 127 w 128"/>
                <a:gd name="T11" fmla="*/ 56 h 160"/>
                <a:gd name="T12" fmla="*/ 71 w 128"/>
                <a:gd name="T13" fmla="*/ 0 h 160"/>
                <a:gd name="T14" fmla="*/ 71 w 128"/>
                <a:gd name="T15" fmla="*/ 37 h 160"/>
                <a:gd name="T16" fmla="*/ 92 w 128"/>
                <a:gd name="T17" fmla="*/ 58 h 160"/>
                <a:gd name="T18" fmla="*/ 71 w 128"/>
                <a:gd name="T19" fmla="*/ 79 h 160"/>
                <a:gd name="T20" fmla="*/ 61 w 128"/>
                <a:gd name="T21" fmla="*/ 82 h 160"/>
                <a:gd name="T22" fmla="*/ 39 w 128"/>
                <a:gd name="T23" fmla="*/ 90 h 160"/>
                <a:gd name="T24" fmla="*/ 29 w 128"/>
                <a:gd name="T25" fmla="*/ 95 h 160"/>
                <a:gd name="T26" fmla="*/ 0 w 128"/>
                <a:gd name="T27" fmla="*/ 124 h 160"/>
                <a:gd name="T28" fmla="*/ 26 w 128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6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34DE63F3-E79C-BC44-A27B-F3722E3C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2057400"/>
              <a:ext cx="47625" cy="47625"/>
            </a:xfrm>
            <a:custGeom>
              <a:avLst/>
              <a:gdLst>
                <a:gd name="T0" fmla="*/ 98 w 133"/>
                <a:gd name="T1" fmla="*/ 13 h 131"/>
                <a:gd name="T2" fmla="*/ 52 w 133"/>
                <a:gd name="T3" fmla="*/ 37 h 131"/>
                <a:gd name="T4" fmla="*/ 37 w 133"/>
                <a:gd name="T5" fmla="*/ 58 h 131"/>
                <a:gd name="T6" fmla="*/ 29 w 133"/>
                <a:gd name="T7" fmla="*/ 85 h 131"/>
                <a:gd name="T8" fmla="*/ 23 w 133"/>
                <a:gd name="T9" fmla="*/ 98 h 131"/>
                <a:gd name="T10" fmla="*/ 18 w 133"/>
                <a:gd name="T11" fmla="*/ 109 h 131"/>
                <a:gd name="T12" fmla="*/ 0 w 133"/>
                <a:gd name="T13" fmla="*/ 117 h 131"/>
                <a:gd name="T14" fmla="*/ 15 w 133"/>
                <a:gd name="T15" fmla="*/ 114 h 131"/>
                <a:gd name="T16" fmla="*/ 10 w 133"/>
                <a:gd name="T17" fmla="*/ 130 h 131"/>
                <a:gd name="T18" fmla="*/ 29 w 133"/>
                <a:gd name="T19" fmla="*/ 101 h 131"/>
                <a:gd name="T20" fmla="*/ 55 w 133"/>
                <a:gd name="T21" fmla="*/ 93 h 131"/>
                <a:gd name="T22" fmla="*/ 103 w 133"/>
                <a:gd name="T23" fmla="*/ 58 h 131"/>
                <a:gd name="T24" fmla="*/ 132 w 133"/>
                <a:gd name="T25" fmla="*/ 37 h 131"/>
                <a:gd name="T26" fmla="*/ 129 w 133"/>
                <a:gd name="T27" fmla="*/ 0 h 131"/>
                <a:gd name="T28" fmla="*/ 98 w 133"/>
                <a:gd name="T29" fmla="*/ 13 h 131"/>
                <a:gd name="T30" fmla="*/ 58 w 133"/>
                <a:gd name="T31" fmla="*/ 64 h 131"/>
                <a:gd name="T32" fmla="*/ 50 w 133"/>
                <a:gd name="T33" fmla="*/ 66 h 131"/>
                <a:gd name="T34" fmla="*/ 63 w 133"/>
                <a:gd name="T35" fmla="*/ 48 h 131"/>
                <a:gd name="T36" fmla="*/ 74 w 133"/>
                <a:gd name="T37" fmla="*/ 48 h 131"/>
                <a:gd name="T38" fmla="*/ 58 w 133"/>
                <a:gd name="T3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1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B1EDFAD2-91E4-3247-8779-2000D9C1D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198688"/>
              <a:ext cx="7937" cy="66675"/>
            </a:xfrm>
            <a:custGeom>
              <a:avLst/>
              <a:gdLst>
                <a:gd name="T0" fmla="*/ 6 w 23"/>
                <a:gd name="T1" fmla="*/ 8 h 184"/>
                <a:gd name="T2" fmla="*/ 0 w 23"/>
                <a:gd name="T3" fmla="*/ 11 h 184"/>
                <a:gd name="T4" fmla="*/ 3 w 23"/>
                <a:gd name="T5" fmla="*/ 154 h 184"/>
                <a:gd name="T6" fmla="*/ 19 w 23"/>
                <a:gd name="T7" fmla="*/ 154 h 184"/>
                <a:gd name="T8" fmla="*/ 22 w 23"/>
                <a:gd name="T9" fmla="*/ 0 h 184"/>
                <a:gd name="T10" fmla="*/ 14 w 23"/>
                <a:gd name="T11" fmla="*/ 6 h 184"/>
                <a:gd name="T12" fmla="*/ 6 w 23"/>
                <a:gd name="T1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4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FFA1561-D819-F74C-A9CF-A1E798ACE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2125663"/>
              <a:ext cx="11112" cy="58737"/>
            </a:xfrm>
            <a:custGeom>
              <a:avLst/>
              <a:gdLst>
                <a:gd name="T0" fmla="*/ 18 w 30"/>
                <a:gd name="T1" fmla="*/ 156 h 162"/>
                <a:gd name="T2" fmla="*/ 26 w 30"/>
                <a:gd name="T3" fmla="*/ 153 h 162"/>
                <a:gd name="T4" fmla="*/ 29 w 30"/>
                <a:gd name="T5" fmla="*/ 0 h 162"/>
                <a:gd name="T6" fmla="*/ 0 w 30"/>
                <a:gd name="T7" fmla="*/ 7 h 162"/>
                <a:gd name="T8" fmla="*/ 5 w 30"/>
                <a:gd name="T9" fmla="*/ 161 h 162"/>
                <a:gd name="T10" fmla="*/ 18 w 30"/>
                <a:gd name="T11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2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2690666A-DBCD-C44D-87C8-76F01EDE1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2014538"/>
              <a:ext cx="30163" cy="90487"/>
            </a:xfrm>
            <a:custGeom>
              <a:avLst/>
              <a:gdLst>
                <a:gd name="T0" fmla="*/ 21 w 85"/>
                <a:gd name="T1" fmla="*/ 82 h 253"/>
                <a:gd name="T2" fmla="*/ 26 w 85"/>
                <a:gd name="T3" fmla="*/ 252 h 253"/>
                <a:gd name="T4" fmla="*/ 45 w 85"/>
                <a:gd name="T5" fmla="*/ 247 h 253"/>
                <a:gd name="T6" fmla="*/ 58 w 85"/>
                <a:gd name="T7" fmla="*/ 244 h 253"/>
                <a:gd name="T8" fmla="*/ 61 w 85"/>
                <a:gd name="T9" fmla="*/ 82 h 253"/>
                <a:gd name="T10" fmla="*/ 42 w 85"/>
                <a:gd name="T11" fmla="*/ 0 h 253"/>
                <a:gd name="T12" fmla="*/ 21 w 85"/>
                <a:gd name="T13" fmla="*/ 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3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49F5B5CF-B7D3-E647-924E-667DC2931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2070100"/>
              <a:ext cx="93662" cy="85725"/>
            </a:xfrm>
            <a:custGeom>
              <a:avLst/>
              <a:gdLst>
                <a:gd name="T0" fmla="*/ 130 w 261"/>
                <a:gd name="T1" fmla="*/ 42 h 237"/>
                <a:gd name="T2" fmla="*/ 130 w 261"/>
                <a:gd name="T3" fmla="*/ 42 h 237"/>
                <a:gd name="T4" fmla="*/ 96 w 261"/>
                <a:gd name="T5" fmla="*/ 236 h 237"/>
                <a:gd name="T6" fmla="*/ 45 w 261"/>
                <a:gd name="T7" fmla="*/ 236 h 237"/>
                <a:gd name="T8" fmla="*/ 0 w 261"/>
                <a:gd name="T9" fmla="*/ 0 h 237"/>
                <a:gd name="T10" fmla="*/ 40 w 261"/>
                <a:gd name="T11" fmla="*/ 0 h 237"/>
                <a:gd name="T12" fmla="*/ 72 w 261"/>
                <a:gd name="T13" fmla="*/ 180 h 237"/>
                <a:gd name="T14" fmla="*/ 72 w 261"/>
                <a:gd name="T15" fmla="*/ 180 h 237"/>
                <a:gd name="T16" fmla="*/ 106 w 261"/>
                <a:gd name="T17" fmla="*/ 0 h 237"/>
                <a:gd name="T18" fmla="*/ 157 w 261"/>
                <a:gd name="T19" fmla="*/ 0 h 237"/>
                <a:gd name="T20" fmla="*/ 188 w 261"/>
                <a:gd name="T21" fmla="*/ 180 h 237"/>
                <a:gd name="T22" fmla="*/ 188 w 261"/>
                <a:gd name="T23" fmla="*/ 180 h 237"/>
                <a:gd name="T24" fmla="*/ 223 w 261"/>
                <a:gd name="T25" fmla="*/ 0 h 237"/>
                <a:gd name="T26" fmla="*/ 260 w 261"/>
                <a:gd name="T27" fmla="*/ 0 h 237"/>
                <a:gd name="T28" fmla="*/ 212 w 261"/>
                <a:gd name="T29" fmla="*/ 236 h 237"/>
                <a:gd name="T30" fmla="*/ 165 w 261"/>
                <a:gd name="T31" fmla="*/ 236 h 237"/>
                <a:gd name="T32" fmla="*/ 130 w 261"/>
                <a:gd name="T3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37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7547464F-5339-3B47-8F29-EB5100153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2092325"/>
              <a:ext cx="53975" cy="65088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00FDE284-BE09-5D49-912D-2DB856A7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2090738"/>
              <a:ext cx="31750" cy="63500"/>
            </a:xfrm>
            <a:custGeom>
              <a:avLst/>
              <a:gdLst>
                <a:gd name="T0" fmla="*/ 0 w 88"/>
                <a:gd name="T1" fmla="*/ 32 h 176"/>
                <a:gd name="T2" fmla="*/ 0 w 88"/>
                <a:gd name="T3" fmla="*/ 3 h 176"/>
                <a:gd name="T4" fmla="*/ 37 w 88"/>
                <a:gd name="T5" fmla="*/ 3 h 176"/>
                <a:gd name="T6" fmla="*/ 37 w 88"/>
                <a:gd name="T7" fmla="*/ 35 h 176"/>
                <a:gd name="T8" fmla="*/ 37 w 88"/>
                <a:gd name="T9" fmla="*/ 35 h 176"/>
                <a:gd name="T10" fmla="*/ 79 w 88"/>
                <a:gd name="T11" fmla="*/ 0 h 176"/>
                <a:gd name="T12" fmla="*/ 87 w 88"/>
                <a:gd name="T13" fmla="*/ 0 h 176"/>
                <a:gd name="T14" fmla="*/ 87 w 88"/>
                <a:gd name="T15" fmla="*/ 40 h 176"/>
                <a:gd name="T16" fmla="*/ 77 w 88"/>
                <a:gd name="T17" fmla="*/ 37 h 176"/>
                <a:gd name="T18" fmla="*/ 42 w 88"/>
                <a:gd name="T19" fmla="*/ 80 h 176"/>
                <a:gd name="T20" fmla="*/ 42 w 88"/>
                <a:gd name="T21" fmla="*/ 175 h 176"/>
                <a:gd name="T22" fmla="*/ 2 w 88"/>
                <a:gd name="T23" fmla="*/ 175 h 176"/>
                <a:gd name="T24" fmla="*/ 0 w 88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360A83D1-EBB6-2B4F-B61A-1CE58EAA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63420811-6475-B342-8865-88C8A88A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063750"/>
              <a:ext cx="50800" cy="92075"/>
            </a:xfrm>
            <a:custGeom>
              <a:avLst/>
              <a:gdLst>
                <a:gd name="T0" fmla="*/ 141 w 142"/>
                <a:gd name="T1" fmla="*/ 0 h 255"/>
                <a:gd name="T2" fmla="*/ 141 w 142"/>
                <a:gd name="T3" fmla="*/ 223 h 255"/>
                <a:gd name="T4" fmla="*/ 141 w 142"/>
                <a:gd name="T5" fmla="*/ 252 h 255"/>
                <a:gd name="T6" fmla="*/ 103 w 142"/>
                <a:gd name="T7" fmla="*/ 252 h 255"/>
                <a:gd name="T8" fmla="*/ 103 w 142"/>
                <a:gd name="T9" fmla="*/ 225 h 255"/>
                <a:gd name="T10" fmla="*/ 58 w 142"/>
                <a:gd name="T11" fmla="*/ 254 h 255"/>
                <a:gd name="T12" fmla="*/ 0 w 142"/>
                <a:gd name="T13" fmla="*/ 167 h 255"/>
                <a:gd name="T14" fmla="*/ 58 w 142"/>
                <a:gd name="T15" fmla="*/ 77 h 255"/>
                <a:gd name="T16" fmla="*/ 101 w 142"/>
                <a:gd name="T17" fmla="*/ 103 h 255"/>
                <a:gd name="T18" fmla="*/ 101 w 142"/>
                <a:gd name="T19" fmla="*/ 0 h 255"/>
                <a:gd name="T20" fmla="*/ 141 w 142"/>
                <a:gd name="T21" fmla="*/ 0 h 255"/>
                <a:gd name="T22" fmla="*/ 101 w 142"/>
                <a:gd name="T23" fmla="*/ 164 h 255"/>
                <a:gd name="T24" fmla="*/ 69 w 142"/>
                <a:gd name="T25" fmla="*/ 106 h 255"/>
                <a:gd name="T26" fmla="*/ 40 w 142"/>
                <a:gd name="T27" fmla="*/ 164 h 255"/>
                <a:gd name="T28" fmla="*/ 69 w 142"/>
                <a:gd name="T29" fmla="*/ 223 h 255"/>
                <a:gd name="T30" fmla="*/ 101 w 142"/>
                <a:gd name="T31" fmla="*/ 16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55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603DC3C1-C737-AA4F-82C9-A9B95C7D6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2070100"/>
              <a:ext cx="53975" cy="85725"/>
            </a:xfrm>
            <a:custGeom>
              <a:avLst/>
              <a:gdLst>
                <a:gd name="T0" fmla="*/ 0 w 149"/>
                <a:gd name="T1" fmla="*/ 0 h 237"/>
                <a:gd name="T2" fmla="*/ 40 w 149"/>
                <a:gd name="T3" fmla="*/ 0 h 237"/>
                <a:gd name="T4" fmla="*/ 40 w 149"/>
                <a:gd name="T5" fmla="*/ 95 h 237"/>
                <a:gd name="T6" fmla="*/ 109 w 149"/>
                <a:gd name="T7" fmla="*/ 95 h 237"/>
                <a:gd name="T8" fmla="*/ 109 w 149"/>
                <a:gd name="T9" fmla="*/ 0 h 237"/>
                <a:gd name="T10" fmla="*/ 148 w 149"/>
                <a:gd name="T11" fmla="*/ 0 h 237"/>
                <a:gd name="T12" fmla="*/ 148 w 149"/>
                <a:gd name="T13" fmla="*/ 236 h 237"/>
                <a:gd name="T14" fmla="*/ 109 w 149"/>
                <a:gd name="T15" fmla="*/ 236 h 237"/>
                <a:gd name="T16" fmla="*/ 109 w 149"/>
                <a:gd name="T17" fmla="*/ 132 h 237"/>
                <a:gd name="T18" fmla="*/ 40 w 149"/>
                <a:gd name="T19" fmla="*/ 132 h 237"/>
                <a:gd name="T20" fmla="*/ 40 w 149"/>
                <a:gd name="T21" fmla="*/ 236 h 237"/>
                <a:gd name="T22" fmla="*/ 0 w 149"/>
                <a:gd name="T23" fmla="*/ 236 h 237"/>
                <a:gd name="T24" fmla="*/ 0 w 149"/>
                <a:gd name="T2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37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B1D8B60A-0828-1F43-AF1F-692D2A5D7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2090738"/>
              <a:ext cx="49212" cy="65087"/>
            </a:xfrm>
            <a:custGeom>
              <a:avLst/>
              <a:gdLst>
                <a:gd name="T0" fmla="*/ 127 w 136"/>
                <a:gd name="T1" fmla="*/ 170 h 181"/>
                <a:gd name="T2" fmla="*/ 77 w 136"/>
                <a:gd name="T3" fmla="*/ 180 h 181"/>
                <a:gd name="T4" fmla="*/ 0 w 136"/>
                <a:gd name="T5" fmla="*/ 93 h 181"/>
                <a:gd name="T6" fmla="*/ 69 w 136"/>
                <a:gd name="T7" fmla="*/ 0 h 181"/>
                <a:gd name="T8" fmla="*/ 135 w 136"/>
                <a:gd name="T9" fmla="*/ 93 h 181"/>
                <a:gd name="T10" fmla="*/ 135 w 136"/>
                <a:gd name="T11" fmla="*/ 101 h 181"/>
                <a:gd name="T12" fmla="*/ 39 w 136"/>
                <a:gd name="T13" fmla="*/ 101 h 181"/>
                <a:gd name="T14" fmla="*/ 82 w 136"/>
                <a:gd name="T15" fmla="*/ 149 h 181"/>
                <a:gd name="T16" fmla="*/ 124 w 136"/>
                <a:gd name="T17" fmla="*/ 135 h 181"/>
                <a:gd name="T18" fmla="*/ 127 w 136"/>
                <a:gd name="T19" fmla="*/ 170 h 181"/>
                <a:gd name="T20" fmla="*/ 98 w 136"/>
                <a:gd name="T21" fmla="*/ 74 h 181"/>
                <a:gd name="T22" fmla="*/ 71 w 136"/>
                <a:gd name="T23" fmla="*/ 29 h 181"/>
                <a:gd name="T24" fmla="*/ 42 w 136"/>
                <a:gd name="T25" fmla="*/ 74 h 181"/>
                <a:gd name="T26" fmla="*/ 98 w 136"/>
                <a:gd name="T27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47942E01-6CF4-2D40-9264-68DC2CBC2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090738"/>
              <a:ext cx="50800" cy="65087"/>
            </a:xfrm>
            <a:custGeom>
              <a:avLst/>
              <a:gdLst>
                <a:gd name="T0" fmla="*/ 19 w 139"/>
                <a:gd name="T1" fmla="*/ 13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7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3 h 179"/>
                <a:gd name="T30" fmla="*/ 93 w 139"/>
                <a:gd name="T31" fmla="*/ 93 h 179"/>
                <a:gd name="T32" fmla="*/ 37 w 139"/>
                <a:gd name="T33" fmla="*/ 125 h 179"/>
                <a:gd name="T34" fmla="*/ 64 w 139"/>
                <a:gd name="T35" fmla="*/ 151 h 179"/>
                <a:gd name="T36" fmla="*/ 96 w 139"/>
                <a:gd name="T37" fmla="*/ 101 h 179"/>
                <a:gd name="T38" fmla="*/ 96 w 139"/>
                <a:gd name="T39" fmla="*/ 93 h 179"/>
                <a:gd name="T40" fmla="*/ 93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AA60D9EE-D647-8D48-92BE-EF098D2D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DBDE9B3-A3F3-D14E-8A6D-F32C45189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2074863"/>
              <a:ext cx="36513" cy="80962"/>
            </a:xfrm>
            <a:custGeom>
              <a:avLst/>
              <a:gdLst>
                <a:gd name="T0" fmla="*/ 26 w 102"/>
                <a:gd name="T1" fmla="*/ 13 h 226"/>
                <a:gd name="T2" fmla="*/ 66 w 102"/>
                <a:gd name="T3" fmla="*/ 0 h 226"/>
                <a:gd name="T4" fmla="*/ 66 w 102"/>
                <a:gd name="T5" fmla="*/ 48 h 226"/>
                <a:gd name="T6" fmla="*/ 101 w 102"/>
                <a:gd name="T7" fmla="*/ 48 h 226"/>
                <a:gd name="T8" fmla="*/ 101 w 102"/>
                <a:gd name="T9" fmla="*/ 80 h 226"/>
                <a:gd name="T10" fmla="*/ 66 w 102"/>
                <a:gd name="T11" fmla="*/ 80 h 226"/>
                <a:gd name="T12" fmla="*/ 66 w 102"/>
                <a:gd name="T13" fmla="*/ 170 h 226"/>
                <a:gd name="T14" fmla="*/ 85 w 102"/>
                <a:gd name="T15" fmla="*/ 194 h 226"/>
                <a:gd name="T16" fmla="*/ 101 w 102"/>
                <a:gd name="T17" fmla="*/ 191 h 226"/>
                <a:gd name="T18" fmla="*/ 101 w 102"/>
                <a:gd name="T19" fmla="*/ 220 h 226"/>
                <a:gd name="T20" fmla="*/ 74 w 102"/>
                <a:gd name="T21" fmla="*/ 225 h 226"/>
                <a:gd name="T22" fmla="*/ 26 w 102"/>
                <a:gd name="T23" fmla="*/ 175 h 226"/>
                <a:gd name="T24" fmla="*/ 26 w 102"/>
                <a:gd name="T25" fmla="*/ 80 h 226"/>
                <a:gd name="T26" fmla="*/ 0 w 102"/>
                <a:gd name="T27" fmla="*/ 80 h 226"/>
                <a:gd name="T28" fmla="*/ 0 w 102"/>
                <a:gd name="T29" fmla="*/ 48 h 226"/>
                <a:gd name="T30" fmla="*/ 26 w 102"/>
                <a:gd name="T31" fmla="*/ 48 h 226"/>
                <a:gd name="T32" fmla="*/ 26 w 102"/>
                <a:gd name="T33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26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58048970-AFB1-014A-8B3A-E5369537E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063750"/>
              <a:ext cx="47625" cy="90488"/>
            </a:xfrm>
            <a:custGeom>
              <a:avLst/>
              <a:gdLst>
                <a:gd name="T0" fmla="*/ 0 w 133"/>
                <a:gd name="T1" fmla="*/ 0 h 253"/>
                <a:gd name="T2" fmla="*/ 39 w 133"/>
                <a:gd name="T3" fmla="*/ 0 h 253"/>
                <a:gd name="T4" fmla="*/ 39 w 133"/>
                <a:gd name="T5" fmla="*/ 101 h 253"/>
                <a:gd name="T6" fmla="*/ 39 w 133"/>
                <a:gd name="T7" fmla="*/ 101 h 253"/>
                <a:gd name="T8" fmla="*/ 82 w 133"/>
                <a:gd name="T9" fmla="*/ 77 h 253"/>
                <a:gd name="T10" fmla="*/ 132 w 133"/>
                <a:gd name="T11" fmla="*/ 140 h 253"/>
                <a:gd name="T12" fmla="*/ 132 w 133"/>
                <a:gd name="T13" fmla="*/ 252 h 253"/>
                <a:gd name="T14" fmla="*/ 92 w 133"/>
                <a:gd name="T15" fmla="*/ 252 h 253"/>
                <a:gd name="T16" fmla="*/ 92 w 133"/>
                <a:gd name="T17" fmla="*/ 148 h 253"/>
                <a:gd name="T18" fmla="*/ 69 w 133"/>
                <a:gd name="T19" fmla="*/ 111 h 253"/>
                <a:gd name="T20" fmla="*/ 39 w 133"/>
                <a:gd name="T21" fmla="*/ 151 h 253"/>
                <a:gd name="T22" fmla="*/ 39 w 133"/>
                <a:gd name="T23" fmla="*/ 252 h 253"/>
                <a:gd name="T24" fmla="*/ 0 w 133"/>
                <a:gd name="T25" fmla="*/ 252 h 253"/>
                <a:gd name="T26" fmla="*/ 0 w 133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53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E6C8595B-9FF9-1E45-8054-D45914638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176463"/>
              <a:ext cx="65088" cy="85725"/>
            </a:xfrm>
            <a:custGeom>
              <a:avLst/>
              <a:gdLst>
                <a:gd name="T0" fmla="*/ 180 w 181"/>
                <a:gd name="T1" fmla="*/ 119 h 239"/>
                <a:gd name="T2" fmla="*/ 90 w 181"/>
                <a:gd name="T3" fmla="*/ 238 h 239"/>
                <a:gd name="T4" fmla="*/ 0 w 181"/>
                <a:gd name="T5" fmla="*/ 119 h 239"/>
                <a:gd name="T6" fmla="*/ 90 w 181"/>
                <a:gd name="T7" fmla="*/ 0 h 239"/>
                <a:gd name="T8" fmla="*/ 180 w 181"/>
                <a:gd name="T9" fmla="*/ 119 h 239"/>
                <a:gd name="T10" fmla="*/ 138 w 181"/>
                <a:gd name="T11" fmla="*/ 121 h 239"/>
                <a:gd name="T12" fmla="*/ 90 w 181"/>
                <a:gd name="T13" fmla="*/ 34 h 239"/>
                <a:gd name="T14" fmla="*/ 42 w 181"/>
                <a:gd name="T15" fmla="*/ 121 h 239"/>
                <a:gd name="T16" fmla="*/ 90 w 181"/>
                <a:gd name="T17" fmla="*/ 209 h 239"/>
                <a:gd name="T18" fmla="*/ 138 w 181"/>
                <a:gd name="T1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9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4F1DDB02-03C8-B040-9ADE-7476C52B7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2198688"/>
              <a:ext cx="31750" cy="63500"/>
            </a:xfrm>
            <a:custGeom>
              <a:avLst/>
              <a:gdLst>
                <a:gd name="T0" fmla="*/ 0 w 89"/>
                <a:gd name="T1" fmla="*/ 32 h 176"/>
                <a:gd name="T2" fmla="*/ 0 w 89"/>
                <a:gd name="T3" fmla="*/ 3 h 176"/>
                <a:gd name="T4" fmla="*/ 37 w 89"/>
                <a:gd name="T5" fmla="*/ 3 h 176"/>
                <a:gd name="T6" fmla="*/ 37 w 89"/>
                <a:gd name="T7" fmla="*/ 35 h 176"/>
                <a:gd name="T8" fmla="*/ 37 w 89"/>
                <a:gd name="T9" fmla="*/ 35 h 176"/>
                <a:gd name="T10" fmla="*/ 80 w 89"/>
                <a:gd name="T11" fmla="*/ 0 h 176"/>
                <a:gd name="T12" fmla="*/ 88 w 89"/>
                <a:gd name="T13" fmla="*/ 0 h 176"/>
                <a:gd name="T14" fmla="*/ 88 w 89"/>
                <a:gd name="T15" fmla="*/ 40 h 176"/>
                <a:gd name="T16" fmla="*/ 77 w 89"/>
                <a:gd name="T17" fmla="*/ 38 h 176"/>
                <a:gd name="T18" fmla="*/ 43 w 89"/>
                <a:gd name="T19" fmla="*/ 80 h 176"/>
                <a:gd name="T20" fmla="*/ 43 w 89"/>
                <a:gd name="T21" fmla="*/ 175 h 176"/>
                <a:gd name="T22" fmla="*/ 3 w 89"/>
                <a:gd name="T23" fmla="*/ 175 h 176"/>
                <a:gd name="T24" fmla="*/ 0 w 89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A1BBB6BE-0494-C04F-897E-40001BD3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98688"/>
              <a:ext cx="52387" cy="90487"/>
            </a:xfrm>
            <a:custGeom>
              <a:avLst/>
              <a:gdLst>
                <a:gd name="T0" fmla="*/ 8 w 144"/>
                <a:gd name="T1" fmla="*/ 201 h 250"/>
                <a:gd name="T2" fmla="*/ 58 w 144"/>
                <a:gd name="T3" fmla="*/ 217 h 250"/>
                <a:gd name="T4" fmla="*/ 103 w 144"/>
                <a:gd name="T5" fmla="*/ 164 h 250"/>
                <a:gd name="T6" fmla="*/ 103 w 144"/>
                <a:gd name="T7" fmla="*/ 146 h 250"/>
                <a:gd name="T8" fmla="*/ 58 w 144"/>
                <a:gd name="T9" fmla="*/ 175 h 250"/>
                <a:gd name="T10" fmla="*/ 0 w 144"/>
                <a:gd name="T11" fmla="*/ 90 h 250"/>
                <a:gd name="T12" fmla="*/ 61 w 144"/>
                <a:gd name="T13" fmla="*/ 0 h 250"/>
                <a:gd name="T14" fmla="*/ 106 w 144"/>
                <a:gd name="T15" fmla="*/ 29 h 250"/>
                <a:gd name="T16" fmla="*/ 106 w 144"/>
                <a:gd name="T17" fmla="*/ 3 h 250"/>
                <a:gd name="T18" fmla="*/ 143 w 144"/>
                <a:gd name="T19" fmla="*/ 3 h 250"/>
                <a:gd name="T20" fmla="*/ 143 w 144"/>
                <a:gd name="T21" fmla="*/ 29 h 250"/>
                <a:gd name="T22" fmla="*/ 143 w 144"/>
                <a:gd name="T23" fmla="*/ 156 h 250"/>
                <a:gd name="T24" fmla="*/ 66 w 144"/>
                <a:gd name="T25" fmla="*/ 249 h 250"/>
                <a:gd name="T26" fmla="*/ 8 w 144"/>
                <a:gd name="T27" fmla="*/ 238 h 250"/>
                <a:gd name="T28" fmla="*/ 8 w 144"/>
                <a:gd name="T29" fmla="*/ 201 h 250"/>
                <a:gd name="T30" fmla="*/ 106 w 144"/>
                <a:gd name="T31" fmla="*/ 85 h 250"/>
                <a:gd name="T32" fmla="*/ 74 w 144"/>
                <a:gd name="T33" fmla="*/ 29 h 250"/>
                <a:gd name="T34" fmla="*/ 45 w 144"/>
                <a:gd name="T35" fmla="*/ 85 h 250"/>
                <a:gd name="T36" fmla="*/ 71 w 144"/>
                <a:gd name="T37" fmla="*/ 143 h 250"/>
                <a:gd name="T38" fmla="*/ 106 w 144"/>
                <a:gd name="T39" fmla="*/ 8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5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7D73D4DA-40EC-8B44-8F3C-0F6B1BDDF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198688"/>
              <a:ext cx="50800" cy="65087"/>
            </a:xfrm>
            <a:custGeom>
              <a:avLst/>
              <a:gdLst>
                <a:gd name="T0" fmla="*/ 18 w 139"/>
                <a:gd name="T1" fmla="*/ 14 h 179"/>
                <a:gd name="T2" fmla="*/ 71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0 w 139"/>
                <a:gd name="T11" fmla="*/ 175 h 179"/>
                <a:gd name="T12" fmla="*/ 98 w 139"/>
                <a:gd name="T13" fmla="*/ 151 h 179"/>
                <a:gd name="T14" fmla="*/ 50 w 139"/>
                <a:gd name="T15" fmla="*/ 178 h 179"/>
                <a:gd name="T16" fmla="*/ 0 w 139"/>
                <a:gd name="T17" fmla="*/ 128 h 179"/>
                <a:gd name="T18" fmla="*/ 87 w 139"/>
                <a:gd name="T19" fmla="*/ 69 h 179"/>
                <a:gd name="T20" fmla="*/ 95 w 139"/>
                <a:gd name="T21" fmla="*/ 69 h 179"/>
                <a:gd name="T22" fmla="*/ 95 w 139"/>
                <a:gd name="T23" fmla="*/ 64 h 179"/>
                <a:gd name="T24" fmla="*/ 63 w 139"/>
                <a:gd name="T25" fmla="*/ 32 h 179"/>
                <a:gd name="T26" fmla="*/ 18 w 139"/>
                <a:gd name="T27" fmla="*/ 48 h 179"/>
                <a:gd name="T28" fmla="*/ 18 w 139"/>
                <a:gd name="T29" fmla="*/ 14 h 179"/>
                <a:gd name="T30" fmla="*/ 95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5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2E71C921-84E2-5440-B7E6-A73C359E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8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248ECD19-FBC2-D843-AEB4-6FAEBF748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2173288"/>
              <a:ext cx="15875" cy="88900"/>
            </a:xfrm>
            <a:custGeom>
              <a:avLst/>
              <a:gdLst>
                <a:gd name="T0" fmla="*/ 0 w 44"/>
                <a:gd name="T1" fmla="*/ 0 h 247"/>
                <a:gd name="T2" fmla="*/ 43 w 44"/>
                <a:gd name="T3" fmla="*/ 0 h 247"/>
                <a:gd name="T4" fmla="*/ 43 w 44"/>
                <a:gd name="T5" fmla="*/ 39 h 247"/>
                <a:gd name="T6" fmla="*/ 0 w 44"/>
                <a:gd name="T7" fmla="*/ 39 h 247"/>
                <a:gd name="T8" fmla="*/ 0 w 44"/>
                <a:gd name="T9" fmla="*/ 0 h 247"/>
                <a:gd name="T10" fmla="*/ 3 w 44"/>
                <a:gd name="T11" fmla="*/ 74 h 247"/>
                <a:gd name="T12" fmla="*/ 43 w 44"/>
                <a:gd name="T13" fmla="*/ 74 h 247"/>
                <a:gd name="T14" fmla="*/ 43 w 44"/>
                <a:gd name="T15" fmla="*/ 246 h 247"/>
                <a:gd name="T16" fmla="*/ 3 w 44"/>
                <a:gd name="T17" fmla="*/ 246 h 247"/>
                <a:gd name="T18" fmla="*/ 3 w 44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47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DD487572-18DE-E94E-9C57-2D086C20E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2200275"/>
              <a:ext cx="41275" cy="61913"/>
            </a:xfrm>
            <a:custGeom>
              <a:avLst/>
              <a:gdLst>
                <a:gd name="T0" fmla="*/ 0 w 115"/>
                <a:gd name="T1" fmla="*/ 135 h 173"/>
                <a:gd name="T2" fmla="*/ 71 w 115"/>
                <a:gd name="T3" fmla="*/ 29 h 173"/>
                <a:gd name="T4" fmla="*/ 2 w 115"/>
                <a:gd name="T5" fmla="*/ 29 h 173"/>
                <a:gd name="T6" fmla="*/ 2 w 115"/>
                <a:gd name="T7" fmla="*/ 0 h 173"/>
                <a:gd name="T8" fmla="*/ 111 w 115"/>
                <a:gd name="T9" fmla="*/ 0 h 173"/>
                <a:gd name="T10" fmla="*/ 111 w 115"/>
                <a:gd name="T11" fmla="*/ 34 h 173"/>
                <a:gd name="T12" fmla="*/ 40 w 115"/>
                <a:gd name="T13" fmla="*/ 140 h 173"/>
                <a:gd name="T14" fmla="*/ 114 w 115"/>
                <a:gd name="T15" fmla="*/ 140 h 173"/>
                <a:gd name="T16" fmla="*/ 114 w 115"/>
                <a:gd name="T17" fmla="*/ 172 h 173"/>
                <a:gd name="T18" fmla="*/ 0 w 115"/>
                <a:gd name="T19" fmla="*/ 172 h 173"/>
                <a:gd name="T20" fmla="*/ 0 w 115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73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EA9345F2-3120-854C-9FEE-88F9A033C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2198688"/>
              <a:ext cx="50800" cy="65087"/>
            </a:xfrm>
            <a:custGeom>
              <a:avLst/>
              <a:gdLst>
                <a:gd name="T0" fmla="*/ 19 w 139"/>
                <a:gd name="T1" fmla="*/ 14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8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4 h 179"/>
                <a:gd name="T30" fmla="*/ 96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6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E40CA875-3B9A-A440-A9AD-A7D10D221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181225"/>
              <a:ext cx="36513" cy="80963"/>
            </a:xfrm>
            <a:custGeom>
              <a:avLst/>
              <a:gdLst>
                <a:gd name="T0" fmla="*/ 26 w 101"/>
                <a:gd name="T1" fmla="*/ 14 h 224"/>
                <a:gd name="T2" fmla="*/ 66 w 101"/>
                <a:gd name="T3" fmla="*/ 0 h 224"/>
                <a:gd name="T4" fmla="*/ 66 w 101"/>
                <a:gd name="T5" fmla="*/ 48 h 224"/>
                <a:gd name="T6" fmla="*/ 100 w 101"/>
                <a:gd name="T7" fmla="*/ 48 h 224"/>
                <a:gd name="T8" fmla="*/ 100 w 101"/>
                <a:gd name="T9" fmla="*/ 77 h 224"/>
                <a:gd name="T10" fmla="*/ 66 w 101"/>
                <a:gd name="T11" fmla="*/ 77 h 224"/>
                <a:gd name="T12" fmla="*/ 66 w 101"/>
                <a:gd name="T13" fmla="*/ 167 h 224"/>
                <a:gd name="T14" fmla="*/ 85 w 101"/>
                <a:gd name="T15" fmla="*/ 191 h 224"/>
                <a:gd name="T16" fmla="*/ 100 w 101"/>
                <a:gd name="T17" fmla="*/ 188 h 224"/>
                <a:gd name="T18" fmla="*/ 100 w 101"/>
                <a:gd name="T19" fmla="*/ 218 h 224"/>
                <a:gd name="T20" fmla="*/ 74 w 101"/>
                <a:gd name="T21" fmla="*/ 223 h 224"/>
                <a:gd name="T22" fmla="*/ 26 w 101"/>
                <a:gd name="T23" fmla="*/ 173 h 224"/>
                <a:gd name="T24" fmla="*/ 26 w 101"/>
                <a:gd name="T25" fmla="*/ 77 h 224"/>
                <a:gd name="T26" fmla="*/ 0 w 101"/>
                <a:gd name="T27" fmla="*/ 77 h 224"/>
                <a:gd name="T28" fmla="*/ 0 w 101"/>
                <a:gd name="T29" fmla="*/ 48 h 224"/>
                <a:gd name="T30" fmla="*/ 26 w 101"/>
                <a:gd name="T31" fmla="*/ 48 h 224"/>
                <a:gd name="T32" fmla="*/ 26 w 101"/>
                <a:gd name="T33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224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39A42BD8-28C6-5D42-B4E8-61E32FE72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73288"/>
              <a:ext cx="15875" cy="88900"/>
            </a:xfrm>
            <a:custGeom>
              <a:avLst/>
              <a:gdLst>
                <a:gd name="T0" fmla="*/ 0 w 46"/>
                <a:gd name="T1" fmla="*/ 0 h 247"/>
                <a:gd name="T2" fmla="*/ 42 w 46"/>
                <a:gd name="T3" fmla="*/ 0 h 247"/>
                <a:gd name="T4" fmla="*/ 42 w 46"/>
                <a:gd name="T5" fmla="*/ 39 h 247"/>
                <a:gd name="T6" fmla="*/ 0 w 46"/>
                <a:gd name="T7" fmla="*/ 39 h 247"/>
                <a:gd name="T8" fmla="*/ 0 w 46"/>
                <a:gd name="T9" fmla="*/ 0 h 247"/>
                <a:gd name="T10" fmla="*/ 5 w 46"/>
                <a:gd name="T11" fmla="*/ 74 h 247"/>
                <a:gd name="T12" fmla="*/ 45 w 46"/>
                <a:gd name="T13" fmla="*/ 74 h 247"/>
                <a:gd name="T14" fmla="*/ 45 w 46"/>
                <a:gd name="T15" fmla="*/ 246 h 247"/>
                <a:gd name="T16" fmla="*/ 5 w 46"/>
                <a:gd name="T17" fmla="*/ 246 h 247"/>
                <a:gd name="T18" fmla="*/ 5 w 46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7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1A0EB0A4-5824-5A45-9281-FBE63FB11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0" y="2198688"/>
              <a:ext cx="53975" cy="65087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F24C5756-7652-6749-937D-9582B98D3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9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61F23914-190C-3349-B563-C503133CC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032000"/>
              <a:ext cx="47625" cy="84138"/>
            </a:xfrm>
            <a:custGeom>
              <a:avLst/>
              <a:gdLst>
                <a:gd name="T0" fmla="*/ 0 w 133"/>
                <a:gd name="T1" fmla="*/ 0 h 234"/>
                <a:gd name="T2" fmla="*/ 64 w 133"/>
                <a:gd name="T3" fmla="*/ 0 h 234"/>
                <a:gd name="T4" fmla="*/ 132 w 133"/>
                <a:gd name="T5" fmla="*/ 72 h 234"/>
                <a:gd name="T6" fmla="*/ 64 w 133"/>
                <a:gd name="T7" fmla="*/ 143 h 234"/>
                <a:gd name="T8" fmla="*/ 42 w 133"/>
                <a:gd name="T9" fmla="*/ 143 h 234"/>
                <a:gd name="T10" fmla="*/ 42 w 133"/>
                <a:gd name="T11" fmla="*/ 233 h 234"/>
                <a:gd name="T12" fmla="*/ 3 w 133"/>
                <a:gd name="T13" fmla="*/ 233 h 234"/>
                <a:gd name="T14" fmla="*/ 0 w 133"/>
                <a:gd name="T15" fmla="*/ 0 h 234"/>
                <a:gd name="T16" fmla="*/ 56 w 133"/>
                <a:gd name="T17" fmla="*/ 111 h 234"/>
                <a:gd name="T18" fmla="*/ 93 w 133"/>
                <a:gd name="T19" fmla="*/ 72 h 234"/>
                <a:gd name="T20" fmla="*/ 56 w 133"/>
                <a:gd name="T21" fmla="*/ 34 h 234"/>
                <a:gd name="T22" fmla="*/ 40 w 133"/>
                <a:gd name="T23" fmla="*/ 34 h 234"/>
                <a:gd name="T24" fmla="*/ 40 w 133"/>
                <a:gd name="T25" fmla="*/ 111 h 234"/>
                <a:gd name="T26" fmla="*/ 56 w 133"/>
                <a:gd name="T27" fmla="*/ 1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34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0FB7DCBC-BE16-C244-8283-82FE5511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2 w 131"/>
                <a:gd name="T13" fmla="*/ 149 h 176"/>
                <a:gd name="T14" fmla="*/ 47 w 131"/>
                <a:gd name="T15" fmla="*/ 175 h 176"/>
                <a:gd name="T16" fmla="*/ 0 w 131"/>
                <a:gd name="T17" fmla="*/ 125 h 176"/>
                <a:gd name="T18" fmla="*/ 84 w 131"/>
                <a:gd name="T19" fmla="*/ 67 h 176"/>
                <a:gd name="T20" fmla="*/ 92 w 131"/>
                <a:gd name="T21" fmla="*/ 67 h 176"/>
                <a:gd name="T22" fmla="*/ 92 w 131"/>
                <a:gd name="T23" fmla="*/ 61 h 176"/>
                <a:gd name="T24" fmla="*/ 63 w 131"/>
                <a:gd name="T25" fmla="*/ 29 h 176"/>
                <a:gd name="T26" fmla="*/ 18 w 131"/>
                <a:gd name="T27" fmla="*/ 45 h 176"/>
                <a:gd name="T28" fmla="*/ 16 w 131"/>
                <a:gd name="T29" fmla="*/ 14 h 176"/>
                <a:gd name="T30" fmla="*/ 87 w 131"/>
                <a:gd name="T31" fmla="*/ 93 h 176"/>
                <a:gd name="T32" fmla="*/ 34 w 131"/>
                <a:gd name="T33" fmla="*/ 125 h 176"/>
                <a:gd name="T34" fmla="*/ 58 w 131"/>
                <a:gd name="T35" fmla="*/ 151 h 176"/>
                <a:gd name="T36" fmla="*/ 90 w 131"/>
                <a:gd name="T37" fmla="*/ 101 h 176"/>
                <a:gd name="T38" fmla="*/ 90 w 131"/>
                <a:gd name="T39" fmla="*/ 93 h 176"/>
                <a:gd name="T40" fmla="*/ 87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A74C084B-A574-EA48-969A-92C19F99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052638"/>
              <a:ext cx="46037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39 w 128"/>
                <a:gd name="T25" fmla="*/ 74 h 176"/>
                <a:gd name="T26" fmla="*/ 39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25318FA4-9902-4B41-8923-B738F6B10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2032000"/>
              <a:ext cx="66675" cy="84138"/>
            </a:xfrm>
            <a:custGeom>
              <a:avLst/>
              <a:gdLst>
                <a:gd name="T0" fmla="*/ 132 w 186"/>
                <a:gd name="T1" fmla="*/ 177 h 234"/>
                <a:gd name="T2" fmla="*/ 56 w 186"/>
                <a:gd name="T3" fmla="*/ 177 h 234"/>
                <a:gd name="T4" fmla="*/ 40 w 186"/>
                <a:gd name="T5" fmla="*/ 233 h 234"/>
                <a:gd name="T6" fmla="*/ 0 w 186"/>
                <a:gd name="T7" fmla="*/ 233 h 234"/>
                <a:gd name="T8" fmla="*/ 74 w 186"/>
                <a:gd name="T9" fmla="*/ 0 h 234"/>
                <a:gd name="T10" fmla="*/ 117 w 186"/>
                <a:gd name="T11" fmla="*/ 0 h 234"/>
                <a:gd name="T12" fmla="*/ 185 w 186"/>
                <a:gd name="T13" fmla="*/ 233 h 234"/>
                <a:gd name="T14" fmla="*/ 143 w 186"/>
                <a:gd name="T15" fmla="*/ 233 h 234"/>
                <a:gd name="T16" fmla="*/ 132 w 186"/>
                <a:gd name="T17" fmla="*/ 177 h 234"/>
                <a:gd name="T18" fmla="*/ 125 w 186"/>
                <a:gd name="T19" fmla="*/ 146 h 234"/>
                <a:gd name="T20" fmla="*/ 98 w 186"/>
                <a:gd name="T21" fmla="*/ 37 h 234"/>
                <a:gd name="T22" fmla="*/ 98 w 186"/>
                <a:gd name="T23" fmla="*/ 37 h 234"/>
                <a:gd name="T24" fmla="*/ 69 w 186"/>
                <a:gd name="T25" fmla="*/ 146 h 234"/>
                <a:gd name="T26" fmla="*/ 125 w 186"/>
                <a:gd name="T27" fmla="*/ 1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4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FA4CEFF9-FF61-E845-A6F4-3D671D0F4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2052638"/>
              <a:ext cx="76200" cy="63500"/>
            </a:xfrm>
            <a:custGeom>
              <a:avLst/>
              <a:gdLst>
                <a:gd name="T0" fmla="*/ 2 w 210"/>
                <a:gd name="T1" fmla="*/ 32 h 176"/>
                <a:gd name="T2" fmla="*/ 2 w 210"/>
                <a:gd name="T3" fmla="*/ 3 h 176"/>
                <a:gd name="T4" fmla="*/ 42 w 210"/>
                <a:gd name="T5" fmla="*/ 3 h 176"/>
                <a:gd name="T6" fmla="*/ 42 w 210"/>
                <a:gd name="T7" fmla="*/ 29 h 176"/>
                <a:gd name="T8" fmla="*/ 42 w 210"/>
                <a:gd name="T9" fmla="*/ 29 h 176"/>
                <a:gd name="T10" fmla="*/ 82 w 210"/>
                <a:gd name="T11" fmla="*/ 0 h 176"/>
                <a:gd name="T12" fmla="*/ 121 w 210"/>
                <a:gd name="T13" fmla="*/ 27 h 176"/>
                <a:gd name="T14" fmla="*/ 164 w 210"/>
                <a:gd name="T15" fmla="*/ 0 h 176"/>
                <a:gd name="T16" fmla="*/ 209 w 210"/>
                <a:gd name="T17" fmla="*/ 69 h 176"/>
                <a:gd name="T18" fmla="*/ 209 w 210"/>
                <a:gd name="T19" fmla="*/ 175 h 176"/>
                <a:gd name="T20" fmla="*/ 169 w 210"/>
                <a:gd name="T21" fmla="*/ 175 h 176"/>
                <a:gd name="T22" fmla="*/ 169 w 210"/>
                <a:gd name="T23" fmla="*/ 67 h 176"/>
                <a:gd name="T24" fmla="*/ 148 w 210"/>
                <a:gd name="T25" fmla="*/ 35 h 176"/>
                <a:gd name="T26" fmla="*/ 121 w 210"/>
                <a:gd name="T27" fmla="*/ 72 h 176"/>
                <a:gd name="T28" fmla="*/ 121 w 210"/>
                <a:gd name="T29" fmla="*/ 175 h 176"/>
                <a:gd name="T30" fmla="*/ 87 w 210"/>
                <a:gd name="T31" fmla="*/ 175 h 176"/>
                <a:gd name="T32" fmla="*/ 87 w 210"/>
                <a:gd name="T33" fmla="*/ 67 h 176"/>
                <a:gd name="T34" fmla="*/ 66 w 210"/>
                <a:gd name="T35" fmla="*/ 35 h 176"/>
                <a:gd name="T36" fmla="*/ 39 w 210"/>
                <a:gd name="T37" fmla="*/ 72 h 176"/>
                <a:gd name="T38" fmla="*/ 39 w 210"/>
                <a:gd name="T39" fmla="*/ 175 h 176"/>
                <a:gd name="T40" fmla="*/ 0 w 210"/>
                <a:gd name="T41" fmla="*/ 175 h 176"/>
                <a:gd name="T42" fmla="*/ 2 w 210"/>
                <a:gd name="T4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76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6591F6A3-6E28-CA48-8DBC-90AEA5DD7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400" y="2052638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3 w 131"/>
                <a:gd name="T21" fmla="*/ 74 h 179"/>
                <a:gd name="T22" fmla="*/ 66 w 131"/>
                <a:gd name="T23" fmla="*/ 29 h 179"/>
                <a:gd name="T24" fmla="*/ 37 w 131"/>
                <a:gd name="T25" fmla="*/ 74 h 179"/>
                <a:gd name="T26" fmla="*/ 93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C506B20-32A0-D94C-A6F0-D6A9BDFA8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052638"/>
              <a:ext cx="30163" cy="63500"/>
            </a:xfrm>
            <a:custGeom>
              <a:avLst/>
              <a:gdLst>
                <a:gd name="T0" fmla="*/ 5 w 85"/>
                <a:gd name="T1" fmla="*/ 32 h 176"/>
                <a:gd name="T2" fmla="*/ 5 w 85"/>
                <a:gd name="T3" fmla="*/ 3 h 176"/>
                <a:gd name="T4" fmla="*/ 39 w 85"/>
                <a:gd name="T5" fmla="*/ 3 h 176"/>
                <a:gd name="T6" fmla="*/ 39 w 85"/>
                <a:gd name="T7" fmla="*/ 35 h 176"/>
                <a:gd name="T8" fmla="*/ 39 w 85"/>
                <a:gd name="T9" fmla="*/ 35 h 176"/>
                <a:gd name="T10" fmla="*/ 79 w 85"/>
                <a:gd name="T11" fmla="*/ 0 h 176"/>
                <a:gd name="T12" fmla="*/ 84 w 85"/>
                <a:gd name="T13" fmla="*/ 0 h 176"/>
                <a:gd name="T14" fmla="*/ 84 w 85"/>
                <a:gd name="T15" fmla="*/ 40 h 176"/>
                <a:gd name="T16" fmla="*/ 74 w 85"/>
                <a:gd name="T17" fmla="*/ 37 h 176"/>
                <a:gd name="T18" fmla="*/ 39 w 85"/>
                <a:gd name="T19" fmla="*/ 80 h 176"/>
                <a:gd name="T20" fmla="*/ 39 w 85"/>
                <a:gd name="T21" fmla="*/ 175 h 176"/>
                <a:gd name="T22" fmla="*/ 0 w 85"/>
                <a:gd name="T23" fmla="*/ 175 h 176"/>
                <a:gd name="T24" fmla="*/ 5 w 85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76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C45E3ACA-E2F2-AD45-A1C5-7E9411A2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2027238"/>
              <a:ext cx="14287" cy="88900"/>
            </a:xfrm>
            <a:custGeom>
              <a:avLst/>
              <a:gdLst>
                <a:gd name="T0" fmla="*/ 0 w 41"/>
                <a:gd name="T1" fmla="*/ 0 h 245"/>
                <a:gd name="T2" fmla="*/ 40 w 41"/>
                <a:gd name="T3" fmla="*/ 0 h 245"/>
                <a:gd name="T4" fmla="*/ 40 w 41"/>
                <a:gd name="T5" fmla="*/ 40 h 245"/>
                <a:gd name="T6" fmla="*/ 0 w 41"/>
                <a:gd name="T7" fmla="*/ 40 h 245"/>
                <a:gd name="T8" fmla="*/ 0 w 41"/>
                <a:gd name="T9" fmla="*/ 0 h 245"/>
                <a:gd name="T10" fmla="*/ 0 w 41"/>
                <a:gd name="T11" fmla="*/ 72 h 245"/>
                <a:gd name="T12" fmla="*/ 40 w 41"/>
                <a:gd name="T13" fmla="*/ 72 h 245"/>
                <a:gd name="T14" fmla="*/ 40 w 41"/>
                <a:gd name="T15" fmla="*/ 244 h 245"/>
                <a:gd name="T16" fmla="*/ 0 w 41"/>
                <a:gd name="T17" fmla="*/ 244 h 245"/>
                <a:gd name="T18" fmla="*/ 0 w 41"/>
                <a:gd name="T19" fmla="*/ 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5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E492E48F-1EB3-C24F-9DD8-02FF1A224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2054225"/>
              <a:ext cx="41275" cy="63500"/>
            </a:xfrm>
            <a:custGeom>
              <a:avLst/>
              <a:gdLst>
                <a:gd name="T0" fmla="*/ 112 w 113"/>
                <a:gd name="T1" fmla="*/ 169 h 178"/>
                <a:gd name="T2" fmla="*/ 74 w 113"/>
                <a:gd name="T3" fmla="*/ 177 h 178"/>
                <a:gd name="T4" fmla="*/ 0 w 113"/>
                <a:gd name="T5" fmla="*/ 90 h 178"/>
                <a:gd name="T6" fmla="*/ 77 w 113"/>
                <a:gd name="T7" fmla="*/ 0 h 178"/>
                <a:gd name="T8" fmla="*/ 112 w 113"/>
                <a:gd name="T9" fmla="*/ 8 h 178"/>
                <a:gd name="T10" fmla="*/ 109 w 113"/>
                <a:gd name="T11" fmla="*/ 40 h 178"/>
                <a:gd name="T12" fmla="*/ 82 w 113"/>
                <a:gd name="T13" fmla="*/ 32 h 178"/>
                <a:gd name="T14" fmla="*/ 40 w 113"/>
                <a:gd name="T15" fmla="*/ 90 h 178"/>
                <a:gd name="T16" fmla="*/ 85 w 113"/>
                <a:gd name="T17" fmla="*/ 146 h 178"/>
                <a:gd name="T18" fmla="*/ 112 w 113"/>
                <a:gd name="T19" fmla="*/ 138 h 178"/>
                <a:gd name="T20" fmla="*/ 112 w 113"/>
                <a:gd name="T21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78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18DB402A-A4F4-CA4B-B003-987A3F568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3 w 131"/>
                <a:gd name="T13" fmla="*/ 149 h 176"/>
                <a:gd name="T14" fmla="*/ 48 w 131"/>
                <a:gd name="T15" fmla="*/ 175 h 176"/>
                <a:gd name="T16" fmla="*/ 0 w 131"/>
                <a:gd name="T17" fmla="*/ 125 h 176"/>
                <a:gd name="T18" fmla="*/ 85 w 131"/>
                <a:gd name="T19" fmla="*/ 67 h 176"/>
                <a:gd name="T20" fmla="*/ 93 w 131"/>
                <a:gd name="T21" fmla="*/ 67 h 176"/>
                <a:gd name="T22" fmla="*/ 93 w 131"/>
                <a:gd name="T23" fmla="*/ 61 h 176"/>
                <a:gd name="T24" fmla="*/ 64 w 131"/>
                <a:gd name="T25" fmla="*/ 29 h 176"/>
                <a:gd name="T26" fmla="*/ 19 w 131"/>
                <a:gd name="T27" fmla="*/ 45 h 176"/>
                <a:gd name="T28" fmla="*/ 16 w 131"/>
                <a:gd name="T29" fmla="*/ 14 h 176"/>
                <a:gd name="T30" fmla="*/ 90 w 131"/>
                <a:gd name="T31" fmla="*/ 93 h 176"/>
                <a:gd name="T32" fmla="*/ 37 w 131"/>
                <a:gd name="T33" fmla="*/ 125 h 176"/>
                <a:gd name="T34" fmla="*/ 61 w 131"/>
                <a:gd name="T35" fmla="*/ 151 h 176"/>
                <a:gd name="T36" fmla="*/ 93 w 131"/>
                <a:gd name="T37" fmla="*/ 101 h 176"/>
                <a:gd name="T38" fmla="*/ 93 w 131"/>
                <a:gd name="T39" fmla="*/ 93 h 176"/>
                <a:gd name="T40" fmla="*/ 90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9FA51AC7-FC2D-3048-9C1B-C126F0353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52638"/>
              <a:ext cx="46038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40 w 128"/>
                <a:gd name="T25" fmla="*/ 74 h 176"/>
                <a:gd name="T26" fmla="*/ 40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94A2D48D-458E-E14F-AE6F-2DD53E80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136775"/>
              <a:ext cx="52388" cy="84138"/>
            </a:xfrm>
            <a:custGeom>
              <a:avLst/>
              <a:gdLst>
                <a:gd name="T0" fmla="*/ 0 w 146"/>
                <a:gd name="T1" fmla="*/ 0 h 234"/>
                <a:gd name="T2" fmla="*/ 39 w 146"/>
                <a:gd name="T3" fmla="*/ 0 h 234"/>
                <a:gd name="T4" fmla="*/ 39 w 146"/>
                <a:gd name="T5" fmla="*/ 95 h 234"/>
                <a:gd name="T6" fmla="*/ 103 w 146"/>
                <a:gd name="T7" fmla="*/ 95 h 234"/>
                <a:gd name="T8" fmla="*/ 103 w 146"/>
                <a:gd name="T9" fmla="*/ 0 h 234"/>
                <a:gd name="T10" fmla="*/ 145 w 146"/>
                <a:gd name="T11" fmla="*/ 0 h 234"/>
                <a:gd name="T12" fmla="*/ 145 w 146"/>
                <a:gd name="T13" fmla="*/ 233 h 234"/>
                <a:gd name="T14" fmla="*/ 103 w 146"/>
                <a:gd name="T15" fmla="*/ 233 h 234"/>
                <a:gd name="T16" fmla="*/ 103 w 146"/>
                <a:gd name="T17" fmla="*/ 130 h 234"/>
                <a:gd name="T18" fmla="*/ 39 w 146"/>
                <a:gd name="T19" fmla="*/ 130 h 234"/>
                <a:gd name="T20" fmla="*/ 39 w 146"/>
                <a:gd name="T21" fmla="*/ 233 h 234"/>
                <a:gd name="T22" fmla="*/ 0 w 146"/>
                <a:gd name="T23" fmla="*/ 233 h 234"/>
                <a:gd name="T24" fmla="*/ 0 w 146"/>
                <a:gd name="T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34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F0DEBC1D-EDC4-204F-AA2C-3CA1A9864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2157413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0 w 131"/>
                <a:gd name="T21" fmla="*/ 74 h 179"/>
                <a:gd name="T22" fmla="*/ 64 w 131"/>
                <a:gd name="T23" fmla="*/ 29 h 179"/>
                <a:gd name="T24" fmla="*/ 34 w 131"/>
                <a:gd name="T25" fmla="*/ 74 h 179"/>
                <a:gd name="T26" fmla="*/ 90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292AE95D-4829-B448-B32E-530354C7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2157413"/>
              <a:ext cx="46037" cy="63500"/>
            </a:xfrm>
            <a:custGeom>
              <a:avLst/>
              <a:gdLst>
                <a:gd name="T0" fmla="*/ 16 w 130"/>
                <a:gd name="T1" fmla="*/ 13 h 176"/>
                <a:gd name="T2" fmla="*/ 66 w 130"/>
                <a:gd name="T3" fmla="*/ 0 h 176"/>
                <a:gd name="T4" fmla="*/ 127 w 130"/>
                <a:gd name="T5" fmla="*/ 69 h 176"/>
                <a:gd name="T6" fmla="*/ 127 w 130"/>
                <a:gd name="T7" fmla="*/ 143 h 176"/>
                <a:gd name="T8" fmla="*/ 129 w 130"/>
                <a:gd name="T9" fmla="*/ 172 h 176"/>
                <a:gd name="T10" fmla="*/ 95 w 130"/>
                <a:gd name="T11" fmla="*/ 172 h 176"/>
                <a:gd name="T12" fmla="*/ 92 w 130"/>
                <a:gd name="T13" fmla="*/ 149 h 176"/>
                <a:gd name="T14" fmla="*/ 47 w 130"/>
                <a:gd name="T15" fmla="*/ 175 h 176"/>
                <a:gd name="T16" fmla="*/ 0 w 130"/>
                <a:gd name="T17" fmla="*/ 125 h 176"/>
                <a:gd name="T18" fmla="*/ 84 w 130"/>
                <a:gd name="T19" fmla="*/ 66 h 176"/>
                <a:gd name="T20" fmla="*/ 92 w 130"/>
                <a:gd name="T21" fmla="*/ 66 h 176"/>
                <a:gd name="T22" fmla="*/ 92 w 130"/>
                <a:gd name="T23" fmla="*/ 61 h 176"/>
                <a:gd name="T24" fmla="*/ 63 w 130"/>
                <a:gd name="T25" fmla="*/ 29 h 176"/>
                <a:gd name="T26" fmla="*/ 18 w 130"/>
                <a:gd name="T27" fmla="*/ 45 h 176"/>
                <a:gd name="T28" fmla="*/ 16 w 130"/>
                <a:gd name="T29" fmla="*/ 13 h 176"/>
                <a:gd name="T30" fmla="*/ 90 w 130"/>
                <a:gd name="T31" fmla="*/ 90 h 176"/>
                <a:gd name="T32" fmla="*/ 37 w 130"/>
                <a:gd name="T33" fmla="*/ 122 h 176"/>
                <a:gd name="T34" fmla="*/ 61 w 130"/>
                <a:gd name="T35" fmla="*/ 149 h 176"/>
                <a:gd name="T36" fmla="*/ 92 w 130"/>
                <a:gd name="T37" fmla="*/ 98 h 176"/>
                <a:gd name="T38" fmla="*/ 92 w 130"/>
                <a:gd name="T39" fmla="*/ 90 h 176"/>
                <a:gd name="T40" fmla="*/ 90 w 130"/>
                <a:gd name="T41" fmla="*/ 9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6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75">
              <a:extLst>
                <a:ext uri="{FF2B5EF4-FFF2-40B4-BE49-F238E27FC236}">
                  <a16:creationId xmlns:a16="http://schemas.microsoft.com/office/drawing/2014/main" id="{763577E8-F3FB-9D46-B5DC-15DEFFBBD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2130425"/>
              <a:ext cx="14288" cy="90488"/>
            </a:xfrm>
            <a:custGeom>
              <a:avLst/>
              <a:gdLst>
                <a:gd name="T0" fmla="*/ 20 w 40"/>
                <a:gd name="T1" fmla="*/ 252 h 253"/>
                <a:gd name="T2" fmla="*/ 0 w 40"/>
                <a:gd name="T3" fmla="*/ 252 h 253"/>
                <a:gd name="T4" fmla="*/ 0 w 40"/>
                <a:gd name="T5" fmla="*/ 0 h 253"/>
                <a:gd name="T6" fmla="*/ 39 w 40"/>
                <a:gd name="T7" fmla="*/ 0 h 253"/>
                <a:gd name="T8" fmla="*/ 39 w 40"/>
                <a:gd name="T9" fmla="*/ 252 h 253"/>
                <a:gd name="T10" fmla="*/ 20 w 40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76">
              <a:extLst>
                <a:ext uri="{FF2B5EF4-FFF2-40B4-BE49-F238E27FC236}">
                  <a16:creationId xmlns:a16="http://schemas.microsoft.com/office/drawing/2014/main" id="{6364CF70-6335-BA45-B6A8-095CB4E76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141538"/>
              <a:ext cx="34925" cy="80962"/>
            </a:xfrm>
            <a:custGeom>
              <a:avLst/>
              <a:gdLst>
                <a:gd name="T0" fmla="*/ 23 w 99"/>
                <a:gd name="T1" fmla="*/ 13 h 224"/>
                <a:gd name="T2" fmla="*/ 63 w 99"/>
                <a:gd name="T3" fmla="*/ 0 h 224"/>
                <a:gd name="T4" fmla="*/ 63 w 99"/>
                <a:gd name="T5" fmla="*/ 48 h 224"/>
                <a:gd name="T6" fmla="*/ 95 w 99"/>
                <a:gd name="T7" fmla="*/ 48 h 224"/>
                <a:gd name="T8" fmla="*/ 95 w 99"/>
                <a:gd name="T9" fmla="*/ 77 h 224"/>
                <a:gd name="T10" fmla="*/ 63 w 99"/>
                <a:gd name="T11" fmla="*/ 77 h 224"/>
                <a:gd name="T12" fmla="*/ 63 w 99"/>
                <a:gd name="T13" fmla="*/ 167 h 224"/>
                <a:gd name="T14" fmla="*/ 82 w 99"/>
                <a:gd name="T15" fmla="*/ 191 h 224"/>
                <a:gd name="T16" fmla="*/ 98 w 99"/>
                <a:gd name="T17" fmla="*/ 188 h 224"/>
                <a:gd name="T18" fmla="*/ 98 w 99"/>
                <a:gd name="T19" fmla="*/ 217 h 224"/>
                <a:gd name="T20" fmla="*/ 71 w 99"/>
                <a:gd name="T21" fmla="*/ 223 h 224"/>
                <a:gd name="T22" fmla="*/ 26 w 99"/>
                <a:gd name="T23" fmla="*/ 172 h 224"/>
                <a:gd name="T24" fmla="*/ 26 w 99"/>
                <a:gd name="T25" fmla="*/ 77 h 224"/>
                <a:gd name="T26" fmla="*/ 0 w 99"/>
                <a:gd name="T27" fmla="*/ 77 h 224"/>
                <a:gd name="T28" fmla="*/ 0 w 99"/>
                <a:gd name="T29" fmla="*/ 48 h 224"/>
                <a:gd name="T30" fmla="*/ 26 w 99"/>
                <a:gd name="T31" fmla="*/ 48 h 224"/>
                <a:gd name="T32" fmla="*/ 23 w 99"/>
                <a:gd name="T33" fmla="*/ 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4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299C98FB-9B26-2140-AF36-C16033B66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2130425"/>
              <a:ext cx="46038" cy="90488"/>
            </a:xfrm>
            <a:custGeom>
              <a:avLst/>
              <a:gdLst>
                <a:gd name="T0" fmla="*/ 0 w 128"/>
                <a:gd name="T1" fmla="*/ 0 h 253"/>
                <a:gd name="T2" fmla="*/ 40 w 128"/>
                <a:gd name="T3" fmla="*/ 0 h 253"/>
                <a:gd name="T4" fmla="*/ 40 w 128"/>
                <a:gd name="T5" fmla="*/ 101 h 253"/>
                <a:gd name="T6" fmla="*/ 40 w 128"/>
                <a:gd name="T7" fmla="*/ 101 h 253"/>
                <a:gd name="T8" fmla="*/ 80 w 128"/>
                <a:gd name="T9" fmla="*/ 77 h 253"/>
                <a:gd name="T10" fmla="*/ 127 w 128"/>
                <a:gd name="T11" fmla="*/ 141 h 253"/>
                <a:gd name="T12" fmla="*/ 127 w 128"/>
                <a:gd name="T13" fmla="*/ 252 h 253"/>
                <a:gd name="T14" fmla="*/ 87 w 128"/>
                <a:gd name="T15" fmla="*/ 252 h 253"/>
                <a:gd name="T16" fmla="*/ 87 w 128"/>
                <a:gd name="T17" fmla="*/ 149 h 253"/>
                <a:gd name="T18" fmla="*/ 66 w 128"/>
                <a:gd name="T19" fmla="*/ 112 h 253"/>
                <a:gd name="T20" fmla="*/ 40 w 128"/>
                <a:gd name="T21" fmla="*/ 151 h 253"/>
                <a:gd name="T22" fmla="*/ 40 w 128"/>
                <a:gd name="T23" fmla="*/ 252 h 253"/>
                <a:gd name="T24" fmla="*/ 0 w 128"/>
                <a:gd name="T25" fmla="*/ 252 h 253"/>
                <a:gd name="T26" fmla="*/ 0 w 128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3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78">
              <a:extLst>
                <a:ext uri="{FF2B5EF4-FFF2-40B4-BE49-F238E27FC236}">
                  <a16:creationId xmlns:a16="http://schemas.microsoft.com/office/drawing/2014/main" id="{300F134A-77FB-1144-82A0-8F39C7908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241550"/>
              <a:ext cx="63500" cy="85725"/>
            </a:xfrm>
            <a:custGeom>
              <a:avLst/>
              <a:gdLst>
                <a:gd name="T0" fmla="*/ 175 w 176"/>
                <a:gd name="T1" fmla="*/ 119 h 239"/>
                <a:gd name="T2" fmla="*/ 87 w 176"/>
                <a:gd name="T3" fmla="*/ 238 h 239"/>
                <a:gd name="T4" fmla="*/ 0 w 176"/>
                <a:gd name="T5" fmla="*/ 119 h 239"/>
                <a:gd name="T6" fmla="*/ 87 w 176"/>
                <a:gd name="T7" fmla="*/ 0 h 239"/>
                <a:gd name="T8" fmla="*/ 175 w 176"/>
                <a:gd name="T9" fmla="*/ 119 h 239"/>
                <a:gd name="T10" fmla="*/ 133 w 176"/>
                <a:gd name="T11" fmla="*/ 119 h 239"/>
                <a:gd name="T12" fmla="*/ 87 w 176"/>
                <a:gd name="T13" fmla="*/ 31 h 239"/>
                <a:gd name="T14" fmla="*/ 42 w 176"/>
                <a:gd name="T15" fmla="*/ 119 h 239"/>
                <a:gd name="T16" fmla="*/ 87 w 176"/>
                <a:gd name="T17" fmla="*/ 206 h 239"/>
                <a:gd name="T18" fmla="*/ 133 w 176"/>
                <a:gd name="T1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9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79">
              <a:extLst>
                <a:ext uri="{FF2B5EF4-FFF2-40B4-BE49-F238E27FC236}">
                  <a16:creationId xmlns:a16="http://schemas.microsoft.com/office/drawing/2014/main" id="{BA6FB815-13B1-B840-9115-FE5B1E22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5" y="2263775"/>
              <a:ext cx="28575" cy="63500"/>
            </a:xfrm>
            <a:custGeom>
              <a:avLst/>
              <a:gdLst>
                <a:gd name="T0" fmla="*/ 0 w 80"/>
                <a:gd name="T1" fmla="*/ 31 h 175"/>
                <a:gd name="T2" fmla="*/ 0 w 80"/>
                <a:gd name="T3" fmla="*/ 2 h 175"/>
                <a:gd name="T4" fmla="*/ 34 w 80"/>
                <a:gd name="T5" fmla="*/ 2 h 175"/>
                <a:gd name="T6" fmla="*/ 34 w 80"/>
                <a:gd name="T7" fmla="*/ 34 h 175"/>
                <a:gd name="T8" fmla="*/ 34 w 80"/>
                <a:gd name="T9" fmla="*/ 34 h 175"/>
                <a:gd name="T10" fmla="*/ 74 w 80"/>
                <a:gd name="T11" fmla="*/ 0 h 175"/>
                <a:gd name="T12" fmla="*/ 79 w 80"/>
                <a:gd name="T13" fmla="*/ 0 h 175"/>
                <a:gd name="T14" fmla="*/ 79 w 80"/>
                <a:gd name="T15" fmla="*/ 39 h 175"/>
                <a:gd name="T16" fmla="*/ 69 w 80"/>
                <a:gd name="T17" fmla="*/ 37 h 175"/>
                <a:gd name="T18" fmla="*/ 34 w 80"/>
                <a:gd name="T19" fmla="*/ 79 h 175"/>
                <a:gd name="T20" fmla="*/ 34 w 80"/>
                <a:gd name="T21" fmla="*/ 174 h 175"/>
                <a:gd name="T22" fmla="*/ 0 w 80"/>
                <a:gd name="T23" fmla="*/ 174 h 175"/>
                <a:gd name="T24" fmla="*/ 0 w 80"/>
                <a:gd name="T25" fmla="*/ 3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5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6E1FE91E-1F26-AD49-89A9-0A4477BA3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265363"/>
              <a:ext cx="49213" cy="90487"/>
            </a:xfrm>
            <a:custGeom>
              <a:avLst/>
              <a:gdLst>
                <a:gd name="T0" fmla="*/ 8 w 136"/>
                <a:gd name="T1" fmla="*/ 198 h 250"/>
                <a:gd name="T2" fmla="*/ 55 w 136"/>
                <a:gd name="T3" fmla="*/ 214 h 250"/>
                <a:gd name="T4" fmla="*/ 98 w 136"/>
                <a:gd name="T5" fmla="*/ 161 h 250"/>
                <a:gd name="T6" fmla="*/ 98 w 136"/>
                <a:gd name="T7" fmla="*/ 145 h 250"/>
                <a:gd name="T8" fmla="*/ 55 w 136"/>
                <a:gd name="T9" fmla="*/ 175 h 250"/>
                <a:gd name="T10" fmla="*/ 0 w 136"/>
                <a:gd name="T11" fmla="*/ 90 h 250"/>
                <a:gd name="T12" fmla="*/ 58 w 136"/>
                <a:gd name="T13" fmla="*/ 0 h 250"/>
                <a:gd name="T14" fmla="*/ 100 w 136"/>
                <a:gd name="T15" fmla="*/ 29 h 250"/>
                <a:gd name="T16" fmla="*/ 100 w 136"/>
                <a:gd name="T17" fmla="*/ 2 h 250"/>
                <a:gd name="T18" fmla="*/ 135 w 136"/>
                <a:gd name="T19" fmla="*/ 2 h 250"/>
                <a:gd name="T20" fmla="*/ 135 w 136"/>
                <a:gd name="T21" fmla="*/ 29 h 250"/>
                <a:gd name="T22" fmla="*/ 135 w 136"/>
                <a:gd name="T23" fmla="*/ 156 h 250"/>
                <a:gd name="T24" fmla="*/ 61 w 136"/>
                <a:gd name="T25" fmla="*/ 249 h 250"/>
                <a:gd name="T26" fmla="*/ 5 w 136"/>
                <a:gd name="T27" fmla="*/ 238 h 250"/>
                <a:gd name="T28" fmla="*/ 8 w 136"/>
                <a:gd name="T29" fmla="*/ 198 h 250"/>
                <a:gd name="T30" fmla="*/ 98 w 136"/>
                <a:gd name="T31" fmla="*/ 82 h 250"/>
                <a:gd name="T32" fmla="*/ 66 w 136"/>
                <a:gd name="T33" fmla="*/ 26 h 250"/>
                <a:gd name="T34" fmla="*/ 37 w 136"/>
                <a:gd name="T35" fmla="*/ 82 h 250"/>
                <a:gd name="T36" fmla="*/ 63 w 136"/>
                <a:gd name="T37" fmla="*/ 140 h 250"/>
                <a:gd name="T38" fmla="*/ 98 w 136"/>
                <a:gd name="T39" fmla="*/ 8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25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81">
              <a:extLst>
                <a:ext uri="{FF2B5EF4-FFF2-40B4-BE49-F238E27FC236}">
                  <a16:creationId xmlns:a16="http://schemas.microsoft.com/office/drawing/2014/main" id="{18F776B1-B53F-2947-B71E-B1E7F0B13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013" y="2263775"/>
              <a:ext cx="47625" cy="63500"/>
            </a:xfrm>
            <a:custGeom>
              <a:avLst/>
              <a:gdLst>
                <a:gd name="T0" fmla="*/ 16 w 131"/>
                <a:gd name="T1" fmla="*/ 13 h 175"/>
                <a:gd name="T2" fmla="*/ 66 w 131"/>
                <a:gd name="T3" fmla="*/ 0 h 175"/>
                <a:gd name="T4" fmla="*/ 127 w 131"/>
                <a:gd name="T5" fmla="*/ 68 h 175"/>
                <a:gd name="T6" fmla="*/ 127 w 131"/>
                <a:gd name="T7" fmla="*/ 143 h 175"/>
                <a:gd name="T8" fmla="*/ 130 w 131"/>
                <a:gd name="T9" fmla="*/ 172 h 175"/>
                <a:gd name="T10" fmla="*/ 95 w 131"/>
                <a:gd name="T11" fmla="*/ 172 h 175"/>
                <a:gd name="T12" fmla="*/ 93 w 131"/>
                <a:gd name="T13" fmla="*/ 148 h 175"/>
                <a:gd name="T14" fmla="*/ 48 w 131"/>
                <a:gd name="T15" fmla="*/ 174 h 175"/>
                <a:gd name="T16" fmla="*/ 0 w 131"/>
                <a:gd name="T17" fmla="*/ 124 h 175"/>
                <a:gd name="T18" fmla="*/ 85 w 131"/>
                <a:gd name="T19" fmla="*/ 66 h 175"/>
                <a:gd name="T20" fmla="*/ 93 w 131"/>
                <a:gd name="T21" fmla="*/ 66 h 175"/>
                <a:gd name="T22" fmla="*/ 93 w 131"/>
                <a:gd name="T23" fmla="*/ 60 h 175"/>
                <a:gd name="T24" fmla="*/ 64 w 131"/>
                <a:gd name="T25" fmla="*/ 29 h 175"/>
                <a:gd name="T26" fmla="*/ 19 w 131"/>
                <a:gd name="T27" fmla="*/ 45 h 175"/>
                <a:gd name="T28" fmla="*/ 16 w 131"/>
                <a:gd name="T29" fmla="*/ 13 h 175"/>
                <a:gd name="T30" fmla="*/ 90 w 131"/>
                <a:gd name="T31" fmla="*/ 92 h 175"/>
                <a:gd name="T32" fmla="*/ 37 w 131"/>
                <a:gd name="T33" fmla="*/ 124 h 175"/>
                <a:gd name="T34" fmla="*/ 61 w 131"/>
                <a:gd name="T35" fmla="*/ 150 h 175"/>
                <a:gd name="T36" fmla="*/ 93 w 131"/>
                <a:gd name="T37" fmla="*/ 100 h 175"/>
                <a:gd name="T38" fmla="*/ 93 w 131"/>
                <a:gd name="T39" fmla="*/ 92 h 175"/>
                <a:gd name="T40" fmla="*/ 90 w 131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5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4AA4E493-3326-A849-9147-F64B60C5B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2263775"/>
              <a:ext cx="46037" cy="63500"/>
            </a:xfrm>
            <a:custGeom>
              <a:avLst/>
              <a:gdLst>
                <a:gd name="T0" fmla="*/ 0 w 128"/>
                <a:gd name="T1" fmla="*/ 31 h 178"/>
                <a:gd name="T2" fmla="*/ 0 w 128"/>
                <a:gd name="T3" fmla="*/ 2 h 178"/>
                <a:gd name="T4" fmla="*/ 37 w 128"/>
                <a:gd name="T5" fmla="*/ 2 h 178"/>
                <a:gd name="T6" fmla="*/ 37 w 128"/>
                <a:gd name="T7" fmla="*/ 29 h 178"/>
                <a:gd name="T8" fmla="*/ 37 w 128"/>
                <a:gd name="T9" fmla="*/ 29 h 178"/>
                <a:gd name="T10" fmla="*/ 37 w 128"/>
                <a:gd name="T11" fmla="*/ 29 h 178"/>
                <a:gd name="T12" fmla="*/ 79 w 128"/>
                <a:gd name="T13" fmla="*/ 0 h 178"/>
                <a:gd name="T14" fmla="*/ 127 w 128"/>
                <a:gd name="T15" fmla="*/ 63 h 178"/>
                <a:gd name="T16" fmla="*/ 127 w 128"/>
                <a:gd name="T17" fmla="*/ 174 h 178"/>
                <a:gd name="T18" fmla="*/ 87 w 128"/>
                <a:gd name="T19" fmla="*/ 174 h 178"/>
                <a:gd name="T20" fmla="*/ 87 w 128"/>
                <a:gd name="T21" fmla="*/ 74 h 178"/>
                <a:gd name="T22" fmla="*/ 66 w 128"/>
                <a:gd name="T23" fmla="*/ 37 h 178"/>
                <a:gd name="T24" fmla="*/ 40 w 128"/>
                <a:gd name="T25" fmla="*/ 76 h 178"/>
                <a:gd name="T26" fmla="*/ 40 w 128"/>
                <a:gd name="T27" fmla="*/ 177 h 178"/>
                <a:gd name="T28" fmla="*/ 0 w 128"/>
                <a:gd name="T29" fmla="*/ 177 h 178"/>
                <a:gd name="T30" fmla="*/ 0 w 128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83">
              <a:extLst>
                <a:ext uri="{FF2B5EF4-FFF2-40B4-BE49-F238E27FC236}">
                  <a16:creationId xmlns:a16="http://schemas.microsoft.com/office/drawing/2014/main" id="{0FFE4769-D219-C443-9663-0C98C6AB4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238375"/>
              <a:ext cx="14287" cy="88900"/>
            </a:xfrm>
            <a:custGeom>
              <a:avLst/>
              <a:gdLst>
                <a:gd name="T0" fmla="*/ 0 w 41"/>
                <a:gd name="T1" fmla="*/ 0 h 247"/>
                <a:gd name="T2" fmla="*/ 40 w 41"/>
                <a:gd name="T3" fmla="*/ 0 h 247"/>
                <a:gd name="T4" fmla="*/ 40 w 41"/>
                <a:gd name="T5" fmla="*/ 39 h 247"/>
                <a:gd name="T6" fmla="*/ 0 w 41"/>
                <a:gd name="T7" fmla="*/ 39 h 247"/>
                <a:gd name="T8" fmla="*/ 0 w 41"/>
                <a:gd name="T9" fmla="*/ 0 h 247"/>
                <a:gd name="T10" fmla="*/ 0 w 41"/>
                <a:gd name="T11" fmla="*/ 74 h 247"/>
                <a:gd name="T12" fmla="*/ 40 w 41"/>
                <a:gd name="T13" fmla="*/ 74 h 247"/>
                <a:gd name="T14" fmla="*/ 40 w 41"/>
                <a:gd name="T15" fmla="*/ 246 h 247"/>
                <a:gd name="T16" fmla="*/ 0 w 41"/>
                <a:gd name="T17" fmla="*/ 246 h 247"/>
                <a:gd name="T18" fmla="*/ 0 w 41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BD5853A5-E9C2-704E-8C4D-7B682ECB9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265363"/>
              <a:ext cx="39688" cy="61912"/>
            </a:xfrm>
            <a:custGeom>
              <a:avLst/>
              <a:gdLst>
                <a:gd name="T0" fmla="*/ 0 w 109"/>
                <a:gd name="T1" fmla="*/ 135 h 173"/>
                <a:gd name="T2" fmla="*/ 69 w 109"/>
                <a:gd name="T3" fmla="*/ 29 h 173"/>
                <a:gd name="T4" fmla="*/ 2 w 109"/>
                <a:gd name="T5" fmla="*/ 29 h 173"/>
                <a:gd name="T6" fmla="*/ 2 w 109"/>
                <a:gd name="T7" fmla="*/ 0 h 173"/>
                <a:gd name="T8" fmla="*/ 108 w 109"/>
                <a:gd name="T9" fmla="*/ 0 h 173"/>
                <a:gd name="T10" fmla="*/ 108 w 109"/>
                <a:gd name="T11" fmla="*/ 34 h 173"/>
                <a:gd name="T12" fmla="*/ 40 w 109"/>
                <a:gd name="T13" fmla="*/ 140 h 173"/>
                <a:gd name="T14" fmla="*/ 108 w 109"/>
                <a:gd name="T15" fmla="*/ 140 h 173"/>
                <a:gd name="T16" fmla="*/ 108 w 109"/>
                <a:gd name="T17" fmla="*/ 172 h 173"/>
                <a:gd name="T18" fmla="*/ 0 w 109"/>
                <a:gd name="T19" fmla="*/ 172 h 173"/>
                <a:gd name="T20" fmla="*/ 0 w 109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3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85">
              <a:extLst>
                <a:ext uri="{FF2B5EF4-FFF2-40B4-BE49-F238E27FC236}">
                  <a16:creationId xmlns:a16="http://schemas.microsoft.com/office/drawing/2014/main" id="{A8696419-F147-ED46-8FFC-802FF8439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2263775"/>
              <a:ext cx="46037" cy="63500"/>
            </a:xfrm>
            <a:custGeom>
              <a:avLst/>
              <a:gdLst>
                <a:gd name="T0" fmla="*/ 15 w 130"/>
                <a:gd name="T1" fmla="*/ 13 h 175"/>
                <a:gd name="T2" fmla="*/ 66 w 130"/>
                <a:gd name="T3" fmla="*/ 0 h 175"/>
                <a:gd name="T4" fmla="*/ 127 w 130"/>
                <a:gd name="T5" fmla="*/ 68 h 175"/>
                <a:gd name="T6" fmla="*/ 127 w 130"/>
                <a:gd name="T7" fmla="*/ 143 h 175"/>
                <a:gd name="T8" fmla="*/ 129 w 130"/>
                <a:gd name="T9" fmla="*/ 172 h 175"/>
                <a:gd name="T10" fmla="*/ 95 w 130"/>
                <a:gd name="T11" fmla="*/ 172 h 175"/>
                <a:gd name="T12" fmla="*/ 92 w 130"/>
                <a:gd name="T13" fmla="*/ 148 h 175"/>
                <a:gd name="T14" fmla="*/ 47 w 130"/>
                <a:gd name="T15" fmla="*/ 174 h 175"/>
                <a:gd name="T16" fmla="*/ 0 w 130"/>
                <a:gd name="T17" fmla="*/ 124 h 175"/>
                <a:gd name="T18" fmla="*/ 84 w 130"/>
                <a:gd name="T19" fmla="*/ 66 h 175"/>
                <a:gd name="T20" fmla="*/ 92 w 130"/>
                <a:gd name="T21" fmla="*/ 66 h 175"/>
                <a:gd name="T22" fmla="*/ 92 w 130"/>
                <a:gd name="T23" fmla="*/ 60 h 175"/>
                <a:gd name="T24" fmla="*/ 63 w 130"/>
                <a:gd name="T25" fmla="*/ 29 h 175"/>
                <a:gd name="T26" fmla="*/ 18 w 130"/>
                <a:gd name="T27" fmla="*/ 45 h 175"/>
                <a:gd name="T28" fmla="*/ 15 w 130"/>
                <a:gd name="T29" fmla="*/ 13 h 175"/>
                <a:gd name="T30" fmla="*/ 90 w 130"/>
                <a:gd name="T31" fmla="*/ 92 h 175"/>
                <a:gd name="T32" fmla="*/ 37 w 130"/>
                <a:gd name="T33" fmla="*/ 124 h 175"/>
                <a:gd name="T34" fmla="*/ 60 w 130"/>
                <a:gd name="T35" fmla="*/ 150 h 175"/>
                <a:gd name="T36" fmla="*/ 92 w 130"/>
                <a:gd name="T37" fmla="*/ 100 h 175"/>
                <a:gd name="T38" fmla="*/ 92 w 130"/>
                <a:gd name="T39" fmla="*/ 92 h 175"/>
                <a:gd name="T40" fmla="*/ 90 w 130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5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2FF2AACF-AA0A-4D4A-99C7-CC26A5AF5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2247900"/>
              <a:ext cx="34925" cy="80963"/>
            </a:xfrm>
            <a:custGeom>
              <a:avLst/>
              <a:gdLst>
                <a:gd name="T0" fmla="*/ 24 w 99"/>
                <a:gd name="T1" fmla="*/ 13 h 223"/>
                <a:gd name="T2" fmla="*/ 64 w 99"/>
                <a:gd name="T3" fmla="*/ 0 h 223"/>
                <a:gd name="T4" fmla="*/ 64 w 99"/>
                <a:gd name="T5" fmla="*/ 47 h 223"/>
                <a:gd name="T6" fmla="*/ 96 w 99"/>
                <a:gd name="T7" fmla="*/ 47 h 223"/>
                <a:gd name="T8" fmla="*/ 96 w 99"/>
                <a:gd name="T9" fmla="*/ 76 h 223"/>
                <a:gd name="T10" fmla="*/ 64 w 99"/>
                <a:gd name="T11" fmla="*/ 76 h 223"/>
                <a:gd name="T12" fmla="*/ 64 w 99"/>
                <a:gd name="T13" fmla="*/ 166 h 223"/>
                <a:gd name="T14" fmla="*/ 83 w 99"/>
                <a:gd name="T15" fmla="*/ 190 h 223"/>
                <a:gd name="T16" fmla="*/ 98 w 99"/>
                <a:gd name="T17" fmla="*/ 188 h 223"/>
                <a:gd name="T18" fmla="*/ 98 w 99"/>
                <a:gd name="T19" fmla="*/ 217 h 223"/>
                <a:gd name="T20" fmla="*/ 72 w 99"/>
                <a:gd name="T21" fmla="*/ 222 h 223"/>
                <a:gd name="T22" fmla="*/ 27 w 99"/>
                <a:gd name="T23" fmla="*/ 172 h 223"/>
                <a:gd name="T24" fmla="*/ 27 w 99"/>
                <a:gd name="T25" fmla="*/ 76 h 223"/>
                <a:gd name="T26" fmla="*/ 0 w 99"/>
                <a:gd name="T27" fmla="*/ 76 h 223"/>
                <a:gd name="T28" fmla="*/ 0 w 99"/>
                <a:gd name="T29" fmla="*/ 47 h 223"/>
                <a:gd name="T30" fmla="*/ 27 w 99"/>
                <a:gd name="T31" fmla="*/ 47 h 223"/>
                <a:gd name="T32" fmla="*/ 24 w 99"/>
                <a:gd name="T33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3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A12429CA-57F4-8F4B-ABEB-0D7FF9B0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2238375"/>
              <a:ext cx="15875" cy="88900"/>
            </a:xfrm>
            <a:custGeom>
              <a:avLst/>
              <a:gdLst>
                <a:gd name="T0" fmla="*/ 0 w 43"/>
                <a:gd name="T1" fmla="*/ 0 h 247"/>
                <a:gd name="T2" fmla="*/ 40 w 43"/>
                <a:gd name="T3" fmla="*/ 0 h 247"/>
                <a:gd name="T4" fmla="*/ 40 w 43"/>
                <a:gd name="T5" fmla="*/ 39 h 247"/>
                <a:gd name="T6" fmla="*/ 0 w 43"/>
                <a:gd name="T7" fmla="*/ 39 h 247"/>
                <a:gd name="T8" fmla="*/ 0 w 43"/>
                <a:gd name="T9" fmla="*/ 0 h 247"/>
                <a:gd name="T10" fmla="*/ 3 w 43"/>
                <a:gd name="T11" fmla="*/ 74 h 247"/>
                <a:gd name="T12" fmla="*/ 42 w 43"/>
                <a:gd name="T13" fmla="*/ 74 h 247"/>
                <a:gd name="T14" fmla="*/ 42 w 43"/>
                <a:gd name="T15" fmla="*/ 246 h 247"/>
                <a:gd name="T16" fmla="*/ 3 w 43"/>
                <a:gd name="T17" fmla="*/ 246 h 247"/>
                <a:gd name="T18" fmla="*/ 3 w 43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4260DCBD-E706-8C43-A67B-2660FC55C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2263775"/>
              <a:ext cx="52387" cy="65088"/>
            </a:xfrm>
            <a:custGeom>
              <a:avLst/>
              <a:gdLst>
                <a:gd name="T0" fmla="*/ 143 w 144"/>
                <a:gd name="T1" fmla="*/ 88 h 179"/>
                <a:gd name="T2" fmla="*/ 71 w 144"/>
                <a:gd name="T3" fmla="*/ 178 h 179"/>
                <a:gd name="T4" fmla="*/ 0 w 144"/>
                <a:gd name="T5" fmla="*/ 88 h 179"/>
                <a:gd name="T6" fmla="*/ 71 w 144"/>
                <a:gd name="T7" fmla="*/ 0 h 179"/>
                <a:gd name="T8" fmla="*/ 143 w 144"/>
                <a:gd name="T9" fmla="*/ 88 h 179"/>
                <a:gd name="T10" fmla="*/ 103 w 144"/>
                <a:gd name="T11" fmla="*/ 88 h 179"/>
                <a:gd name="T12" fmla="*/ 71 w 144"/>
                <a:gd name="T13" fmla="*/ 29 h 179"/>
                <a:gd name="T14" fmla="*/ 39 w 144"/>
                <a:gd name="T15" fmla="*/ 88 h 179"/>
                <a:gd name="T16" fmla="*/ 71 w 144"/>
                <a:gd name="T17" fmla="*/ 146 h 179"/>
                <a:gd name="T18" fmla="*/ 103 w 144"/>
                <a:gd name="T19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79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89">
              <a:extLst>
                <a:ext uri="{FF2B5EF4-FFF2-40B4-BE49-F238E27FC236}">
                  <a16:creationId xmlns:a16="http://schemas.microsoft.com/office/drawing/2014/main" id="{84DE8177-82AF-7D47-AB76-17517D4F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263775"/>
              <a:ext cx="46038" cy="63500"/>
            </a:xfrm>
            <a:custGeom>
              <a:avLst/>
              <a:gdLst>
                <a:gd name="T0" fmla="*/ 0 w 129"/>
                <a:gd name="T1" fmla="*/ 31 h 178"/>
                <a:gd name="T2" fmla="*/ 0 w 129"/>
                <a:gd name="T3" fmla="*/ 2 h 178"/>
                <a:gd name="T4" fmla="*/ 38 w 129"/>
                <a:gd name="T5" fmla="*/ 2 h 178"/>
                <a:gd name="T6" fmla="*/ 38 w 129"/>
                <a:gd name="T7" fmla="*/ 29 h 178"/>
                <a:gd name="T8" fmla="*/ 38 w 129"/>
                <a:gd name="T9" fmla="*/ 29 h 178"/>
                <a:gd name="T10" fmla="*/ 38 w 129"/>
                <a:gd name="T11" fmla="*/ 29 h 178"/>
                <a:gd name="T12" fmla="*/ 80 w 129"/>
                <a:gd name="T13" fmla="*/ 0 h 178"/>
                <a:gd name="T14" fmla="*/ 128 w 129"/>
                <a:gd name="T15" fmla="*/ 63 h 178"/>
                <a:gd name="T16" fmla="*/ 128 w 129"/>
                <a:gd name="T17" fmla="*/ 174 h 178"/>
                <a:gd name="T18" fmla="*/ 88 w 129"/>
                <a:gd name="T19" fmla="*/ 174 h 178"/>
                <a:gd name="T20" fmla="*/ 88 w 129"/>
                <a:gd name="T21" fmla="*/ 74 h 178"/>
                <a:gd name="T22" fmla="*/ 67 w 129"/>
                <a:gd name="T23" fmla="*/ 37 h 178"/>
                <a:gd name="T24" fmla="*/ 40 w 129"/>
                <a:gd name="T25" fmla="*/ 76 h 178"/>
                <a:gd name="T26" fmla="*/ 40 w 129"/>
                <a:gd name="T27" fmla="*/ 177 h 178"/>
                <a:gd name="T28" fmla="*/ 0 w 129"/>
                <a:gd name="T29" fmla="*/ 177 h 178"/>
                <a:gd name="T30" fmla="*/ 0 w 129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90">
              <a:extLst>
                <a:ext uri="{FF2B5EF4-FFF2-40B4-BE49-F238E27FC236}">
                  <a16:creationId xmlns:a16="http://schemas.microsoft.com/office/drawing/2014/main" id="{DD048F7E-D187-7D41-BBE4-84DCCED91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2014538"/>
              <a:ext cx="339725" cy="336550"/>
            </a:xfrm>
            <a:custGeom>
              <a:avLst/>
              <a:gdLst>
                <a:gd name="T0" fmla="*/ 0 w 943"/>
                <a:gd name="T1" fmla="*/ 466 h 933"/>
                <a:gd name="T2" fmla="*/ 471 w 943"/>
                <a:gd name="T3" fmla="*/ 0 h 933"/>
                <a:gd name="T4" fmla="*/ 942 w 943"/>
                <a:gd name="T5" fmla="*/ 466 h 933"/>
                <a:gd name="T6" fmla="*/ 471 w 943"/>
                <a:gd name="T7" fmla="*/ 932 h 933"/>
                <a:gd name="T8" fmla="*/ 0 w 943"/>
                <a:gd name="T9" fmla="*/ 466 h 933"/>
                <a:gd name="T10" fmla="*/ 21 w 943"/>
                <a:gd name="T11" fmla="*/ 466 h 933"/>
                <a:gd name="T12" fmla="*/ 471 w 943"/>
                <a:gd name="T13" fmla="*/ 911 h 933"/>
                <a:gd name="T14" fmla="*/ 920 w 943"/>
                <a:gd name="T15" fmla="*/ 466 h 933"/>
                <a:gd name="T16" fmla="*/ 471 w 943"/>
                <a:gd name="T17" fmla="*/ 22 h 933"/>
                <a:gd name="T18" fmla="*/ 21 w 943"/>
                <a:gd name="T19" fmla="*/ 46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933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91">
              <a:extLst>
                <a:ext uri="{FF2B5EF4-FFF2-40B4-BE49-F238E27FC236}">
                  <a16:creationId xmlns:a16="http://schemas.microsoft.com/office/drawing/2014/main" id="{E49E17EC-9557-5545-AC81-FFB5D9B00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2060575"/>
              <a:ext cx="252413" cy="242888"/>
            </a:xfrm>
            <a:custGeom>
              <a:avLst/>
              <a:gdLst>
                <a:gd name="T0" fmla="*/ 0 w 701"/>
                <a:gd name="T1" fmla="*/ 336 h 674"/>
                <a:gd name="T2" fmla="*/ 349 w 701"/>
                <a:gd name="T3" fmla="*/ 0 h 674"/>
                <a:gd name="T4" fmla="*/ 698 w 701"/>
                <a:gd name="T5" fmla="*/ 336 h 674"/>
                <a:gd name="T6" fmla="*/ 349 w 701"/>
                <a:gd name="T7" fmla="*/ 673 h 674"/>
                <a:gd name="T8" fmla="*/ 0 w 701"/>
                <a:gd name="T9" fmla="*/ 336 h 674"/>
                <a:gd name="T10" fmla="*/ 24 w 701"/>
                <a:gd name="T11" fmla="*/ 336 h 674"/>
                <a:gd name="T12" fmla="*/ 349 w 701"/>
                <a:gd name="T13" fmla="*/ 649 h 674"/>
                <a:gd name="T14" fmla="*/ 674 w 701"/>
                <a:gd name="T15" fmla="*/ 336 h 674"/>
                <a:gd name="T16" fmla="*/ 349 w 701"/>
                <a:gd name="T17" fmla="*/ 24 h 674"/>
                <a:gd name="T18" fmla="*/ 24 w 701"/>
                <a:gd name="T19" fmla="*/ 3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74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248F3B88-A5FA-E644-8C3A-659FDEACD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124075"/>
              <a:ext cx="20638" cy="20638"/>
            </a:xfrm>
            <a:custGeom>
              <a:avLst/>
              <a:gdLst>
                <a:gd name="T0" fmla="*/ 32 w 59"/>
                <a:gd name="T1" fmla="*/ 0 h 57"/>
                <a:gd name="T2" fmla="*/ 37 w 59"/>
                <a:gd name="T3" fmla="*/ 24 h 57"/>
                <a:gd name="T4" fmla="*/ 58 w 59"/>
                <a:gd name="T5" fmla="*/ 24 h 57"/>
                <a:gd name="T6" fmla="*/ 42 w 59"/>
                <a:gd name="T7" fmla="*/ 34 h 57"/>
                <a:gd name="T8" fmla="*/ 50 w 59"/>
                <a:gd name="T9" fmla="*/ 56 h 57"/>
                <a:gd name="T10" fmla="*/ 29 w 59"/>
                <a:gd name="T11" fmla="*/ 40 h 57"/>
                <a:gd name="T12" fmla="*/ 10 w 59"/>
                <a:gd name="T13" fmla="*/ 56 h 57"/>
                <a:gd name="T14" fmla="*/ 18 w 59"/>
                <a:gd name="T15" fmla="*/ 34 h 57"/>
                <a:gd name="T16" fmla="*/ 0 w 59"/>
                <a:gd name="T17" fmla="*/ 24 h 57"/>
                <a:gd name="T18" fmla="*/ 21 w 59"/>
                <a:gd name="T19" fmla="*/ 24 h 57"/>
                <a:gd name="T20" fmla="*/ 32 w 59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7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93">
              <a:extLst>
                <a:ext uri="{FF2B5EF4-FFF2-40B4-BE49-F238E27FC236}">
                  <a16:creationId xmlns:a16="http://schemas.microsoft.com/office/drawing/2014/main" id="{4BD4A7E6-89F2-3843-8EF7-28F51696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5" y="2122488"/>
              <a:ext cx="25400" cy="23812"/>
            </a:xfrm>
            <a:custGeom>
              <a:avLst/>
              <a:gdLst>
                <a:gd name="T0" fmla="*/ 56 w 70"/>
                <a:gd name="T1" fmla="*/ 63 h 64"/>
                <a:gd name="T2" fmla="*/ 35 w 70"/>
                <a:gd name="T3" fmla="*/ 45 h 64"/>
                <a:gd name="T4" fmla="*/ 16 w 70"/>
                <a:gd name="T5" fmla="*/ 61 h 64"/>
                <a:gd name="T6" fmla="*/ 14 w 70"/>
                <a:gd name="T7" fmla="*/ 61 h 64"/>
                <a:gd name="T8" fmla="*/ 22 w 70"/>
                <a:gd name="T9" fmla="*/ 39 h 64"/>
                <a:gd name="T10" fmla="*/ 0 w 70"/>
                <a:gd name="T11" fmla="*/ 26 h 64"/>
                <a:gd name="T12" fmla="*/ 25 w 70"/>
                <a:gd name="T13" fmla="*/ 26 h 64"/>
                <a:gd name="T14" fmla="*/ 24 w 70"/>
                <a:gd name="T15" fmla="*/ 29 h 64"/>
                <a:gd name="T16" fmla="*/ 8 w 70"/>
                <a:gd name="T17" fmla="*/ 29 h 64"/>
                <a:gd name="T18" fmla="*/ 24 w 70"/>
                <a:gd name="T19" fmla="*/ 39 h 64"/>
                <a:gd name="T20" fmla="*/ 19 w 70"/>
                <a:gd name="T21" fmla="*/ 58 h 64"/>
                <a:gd name="T22" fmla="*/ 35 w 70"/>
                <a:gd name="T23" fmla="*/ 42 h 64"/>
                <a:gd name="T24" fmla="*/ 51 w 70"/>
                <a:gd name="T25" fmla="*/ 55 h 64"/>
                <a:gd name="T26" fmla="*/ 46 w 70"/>
                <a:gd name="T27" fmla="*/ 39 h 64"/>
                <a:gd name="T28" fmla="*/ 59 w 70"/>
                <a:gd name="T29" fmla="*/ 29 h 64"/>
                <a:gd name="T30" fmla="*/ 38 w 70"/>
                <a:gd name="T31" fmla="*/ 29 h 64"/>
                <a:gd name="T32" fmla="*/ 33 w 70"/>
                <a:gd name="T33" fmla="*/ 11 h 64"/>
                <a:gd name="T34" fmla="*/ 38 w 70"/>
                <a:gd name="T35" fmla="*/ 0 h 64"/>
                <a:gd name="T36" fmla="*/ 46 w 70"/>
                <a:gd name="T37" fmla="*/ 26 h 64"/>
                <a:gd name="T38" fmla="*/ 69 w 70"/>
                <a:gd name="T39" fmla="*/ 26 h 64"/>
                <a:gd name="T40" fmla="*/ 51 w 70"/>
                <a:gd name="T41" fmla="*/ 42 h 64"/>
                <a:gd name="T42" fmla="*/ 56 w 70"/>
                <a:gd name="T43" fmla="*/ 63 h 64"/>
                <a:gd name="T44" fmla="*/ 27 w 70"/>
                <a:gd name="T45" fmla="*/ 26 h 64"/>
                <a:gd name="T46" fmla="*/ 33 w 70"/>
                <a:gd name="T47" fmla="*/ 11 h 64"/>
                <a:gd name="T48" fmla="*/ 32 w 70"/>
                <a:gd name="T49" fmla="*/ 8 h 64"/>
                <a:gd name="T50" fmla="*/ 25 w 70"/>
                <a:gd name="T51" fmla="*/ 26 h 64"/>
                <a:gd name="T52" fmla="*/ 27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94">
              <a:extLst>
                <a:ext uri="{FF2B5EF4-FFF2-40B4-BE49-F238E27FC236}">
                  <a16:creationId xmlns:a16="http://schemas.microsoft.com/office/drawing/2014/main" id="{341628C6-DD29-4D45-A155-3C781BAFD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9963"/>
              <a:ext cx="22225" cy="20637"/>
            </a:xfrm>
            <a:custGeom>
              <a:avLst/>
              <a:gdLst>
                <a:gd name="T0" fmla="*/ 32 w 62"/>
                <a:gd name="T1" fmla="*/ 0 h 57"/>
                <a:gd name="T2" fmla="*/ 37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1 w 62"/>
                <a:gd name="T9" fmla="*/ 56 h 57"/>
                <a:gd name="T10" fmla="*/ 32 w 62"/>
                <a:gd name="T11" fmla="*/ 40 h 57"/>
                <a:gd name="T12" fmla="*/ 11 w 62"/>
                <a:gd name="T13" fmla="*/ 56 h 57"/>
                <a:gd name="T14" fmla="*/ 19 w 62"/>
                <a:gd name="T15" fmla="*/ 34 h 57"/>
                <a:gd name="T16" fmla="*/ 0 w 62"/>
                <a:gd name="T17" fmla="*/ 21 h 57"/>
                <a:gd name="T18" fmla="*/ 22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95">
              <a:extLst>
                <a:ext uri="{FF2B5EF4-FFF2-40B4-BE49-F238E27FC236}">
                  <a16:creationId xmlns:a16="http://schemas.microsoft.com/office/drawing/2014/main" id="{50AAACF3-0F79-844B-BDD6-E321E485F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8375"/>
              <a:ext cx="25400" cy="23813"/>
            </a:xfrm>
            <a:custGeom>
              <a:avLst/>
              <a:gdLst>
                <a:gd name="T0" fmla="*/ 55 w 70"/>
                <a:gd name="T1" fmla="*/ 63 h 64"/>
                <a:gd name="T2" fmla="*/ 34 w 70"/>
                <a:gd name="T3" fmla="*/ 45 h 64"/>
                <a:gd name="T4" fmla="*/ 16 w 70"/>
                <a:gd name="T5" fmla="*/ 61 h 64"/>
                <a:gd name="T6" fmla="*/ 13 w 70"/>
                <a:gd name="T7" fmla="*/ 61 h 64"/>
                <a:gd name="T8" fmla="*/ 21 w 70"/>
                <a:gd name="T9" fmla="*/ 39 h 64"/>
                <a:gd name="T10" fmla="*/ 0 w 70"/>
                <a:gd name="T11" fmla="*/ 26 h 64"/>
                <a:gd name="T12" fmla="*/ 22 w 70"/>
                <a:gd name="T13" fmla="*/ 26 h 64"/>
                <a:gd name="T14" fmla="*/ 21 w 70"/>
                <a:gd name="T15" fmla="*/ 29 h 64"/>
                <a:gd name="T16" fmla="*/ 5 w 70"/>
                <a:gd name="T17" fmla="*/ 29 h 64"/>
                <a:gd name="T18" fmla="*/ 21 w 70"/>
                <a:gd name="T19" fmla="*/ 39 h 64"/>
                <a:gd name="T20" fmla="*/ 16 w 70"/>
                <a:gd name="T21" fmla="*/ 58 h 64"/>
                <a:gd name="T22" fmla="*/ 32 w 70"/>
                <a:gd name="T23" fmla="*/ 42 h 64"/>
                <a:gd name="T24" fmla="*/ 47 w 70"/>
                <a:gd name="T25" fmla="*/ 55 h 64"/>
                <a:gd name="T26" fmla="*/ 42 w 70"/>
                <a:gd name="T27" fmla="*/ 39 h 64"/>
                <a:gd name="T28" fmla="*/ 55 w 70"/>
                <a:gd name="T29" fmla="*/ 29 h 64"/>
                <a:gd name="T30" fmla="*/ 34 w 70"/>
                <a:gd name="T31" fmla="*/ 29 h 64"/>
                <a:gd name="T32" fmla="*/ 31 w 70"/>
                <a:gd name="T33" fmla="*/ 15 h 64"/>
                <a:gd name="T34" fmla="*/ 37 w 70"/>
                <a:gd name="T35" fmla="*/ 0 h 64"/>
                <a:gd name="T36" fmla="*/ 45 w 70"/>
                <a:gd name="T37" fmla="*/ 26 h 64"/>
                <a:gd name="T38" fmla="*/ 69 w 70"/>
                <a:gd name="T39" fmla="*/ 26 h 64"/>
                <a:gd name="T40" fmla="*/ 50 w 70"/>
                <a:gd name="T41" fmla="*/ 39 h 64"/>
                <a:gd name="T42" fmla="*/ 55 w 70"/>
                <a:gd name="T43" fmla="*/ 63 h 64"/>
                <a:gd name="T44" fmla="*/ 26 w 70"/>
                <a:gd name="T45" fmla="*/ 26 h 64"/>
                <a:gd name="T46" fmla="*/ 31 w 70"/>
                <a:gd name="T47" fmla="*/ 15 h 64"/>
                <a:gd name="T48" fmla="*/ 29 w 70"/>
                <a:gd name="T49" fmla="*/ 8 h 64"/>
                <a:gd name="T50" fmla="*/ 22 w 70"/>
                <a:gd name="T51" fmla="*/ 26 h 64"/>
                <a:gd name="T52" fmla="*/ 26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96">
              <a:extLst>
                <a:ext uri="{FF2B5EF4-FFF2-40B4-BE49-F238E27FC236}">
                  <a16:creationId xmlns:a16="http://schemas.microsoft.com/office/drawing/2014/main" id="{603F1B28-8ABB-5C4F-92C3-CCC087DE7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238375"/>
              <a:ext cx="20637" cy="20638"/>
            </a:xfrm>
            <a:custGeom>
              <a:avLst/>
              <a:gdLst>
                <a:gd name="T0" fmla="*/ 31 w 59"/>
                <a:gd name="T1" fmla="*/ 0 h 56"/>
                <a:gd name="T2" fmla="*/ 37 w 59"/>
                <a:gd name="T3" fmla="*/ 21 h 56"/>
                <a:gd name="T4" fmla="*/ 58 w 59"/>
                <a:gd name="T5" fmla="*/ 21 h 56"/>
                <a:gd name="T6" fmla="*/ 42 w 59"/>
                <a:gd name="T7" fmla="*/ 34 h 56"/>
                <a:gd name="T8" fmla="*/ 50 w 59"/>
                <a:gd name="T9" fmla="*/ 55 h 56"/>
                <a:gd name="T10" fmla="*/ 29 w 59"/>
                <a:gd name="T11" fmla="*/ 39 h 56"/>
                <a:gd name="T12" fmla="*/ 10 w 59"/>
                <a:gd name="T13" fmla="*/ 55 h 56"/>
                <a:gd name="T14" fmla="*/ 18 w 59"/>
                <a:gd name="T15" fmla="*/ 34 h 56"/>
                <a:gd name="T16" fmla="*/ 0 w 59"/>
                <a:gd name="T17" fmla="*/ 21 h 56"/>
                <a:gd name="T18" fmla="*/ 21 w 59"/>
                <a:gd name="T19" fmla="*/ 24 h 56"/>
                <a:gd name="T20" fmla="*/ 31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97">
              <a:extLst>
                <a:ext uri="{FF2B5EF4-FFF2-40B4-BE49-F238E27FC236}">
                  <a16:creationId xmlns:a16="http://schemas.microsoft.com/office/drawing/2014/main" id="{519AE4E6-F37E-8F4C-BEA9-5DD334E92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236788"/>
              <a:ext cx="25400" cy="23812"/>
            </a:xfrm>
            <a:custGeom>
              <a:avLst/>
              <a:gdLst>
                <a:gd name="T0" fmla="*/ 56 w 70"/>
                <a:gd name="T1" fmla="*/ 64 h 65"/>
                <a:gd name="T2" fmla="*/ 35 w 70"/>
                <a:gd name="T3" fmla="*/ 45 h 65"/>
                <a:gd name="T4" fmla="*/ 16 w 70"/>
                <a:gd name="T5" fmla="*/ 61 h 65"/>
                <a:gd name="T6" fmla="*/ 14 w 70"/>
                <a:gd name="T7" fmla="*/ 61 h 65"/>
                <a:gd name="T8" fmla="*/ 22 w 70"/>
                <a:gd name="T9" fmla="*/ 40 h 65"/>
                <a:gd name="T10" fmla="*/ 0 w 70"/>
                <a:gd name="T11" fmla="*/ 27 h 65"/>
                <a:gd name="T12" fmla="*/ 25 w 70"/>
                <a:gd name="T13" fmla="*/ 27 h 65"/>
                <a:gd name="T14" fmla="*/ 24 w 70"/>
                <a:gd name="T15" fmla="*/ 30 h 65"/>
                <a:gd name="T16" fmla="*/ 8 w 70"/>
                <a:gd name="T17" fmla="*/ 30 h 65"/>
                <a:gd name="T18" fmla="*/ 24 w 70"/>
                <a:gd name="T19" fmla="*/ 40 h 65"/>
                <a:gd name="T20" fmla="*/ 19 w 70"/>
                <a:gd name="T21" fmla="*/ 59 h 65"/>
                <a:gd name="T22" fmla="*/ 35 w 70"/>
                <a:gd name="T23" fmla="*/ 43 h 65"/>
                <a:gd name="T24" fmla="*/ 51 w 70"/>
                <a:gd name="T25" fmla="*/ 56 h 65"/>
                <a:gd name="T26" fmla="*/ 45 w 70"/>
                <a:gd name="T27" fmla="*/ 40 h 65"/>
                <a:gd name="T28" fmla="*/ 59 w 70"/>
                <a:gd name="T29" fmla="*/ 30 h 65"/>
                <a:gd name="T30" fmla="*/ 37 w 70"/>
                <a:gd name="T31" fmla="*/ 30 h 65"/>
                <a:gd name="T32" fmla="*/ 33 w 70"/>
                <a:gd name="T33" fmla="*/ 12 h 65"/>
                <a:gd name="T34" fmla="*/ 37 w 70"/>
                <a:gd name="T35" fmla="*/ 0 h 65"/>
                <a:gd name="T36" fmla="*/ 45 w 70"/>
                <a:gd name="T37" fmla="*/ 27 h 65"/>
                <a:gd name="T38" fmla="*/ 69 w 70"/>
                <a:gd name="T39" fmla="*/ 27 h 65"/>
                <a:gd name="T40" fmla="*/ 51 w 70"/>
                <a:gd name="T41" fmla="*/ 40 h 65"/>
                <a:gd name="T42" fmla="*/ 56 w 70"/>
                <a:gd name="T43" fmla="*/ 64 h 65"/>
                <a:gd name="T44" fmla="*/ 27 w 70"/>
                <a:gd name="T45" fmla="*/ 27 h 65"/>
                <a:gd name="T46" fmla="*/ 33 w 70"/>
                <a:gd name="T47" fmla="*/ 12 h 65"/>
                <a:gd name="T48" fmla="*/ 32 w 70"/>
                <a:gd name="T49" fmla="*/ 8 h 65"/>
                <a:gd name="T50" fmla="*/ 25 w 70"/>
                <a:gd name="T51" fmla="*/ 27 h 65"/>
                <a:gd name="T52" fmla="*/ 27 w 70"/>
                <a:gd name="T5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98">
              <a:extLst>
                <a:ext uri="{FF2B5EF4-FFF2-40B4-BE49-F238E27FC236}">
                  <a16:creationId xmlns:a16="http://schemas.microsoft.com/office/drawing/2014/main" id="{C679614D-B411-694B-9F30-E4EFD892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2225" cy="20638"/>
            </a:xfrm>
            <a:custGeom>
              <a:avLst/>
              <a:gdLst>
                <a:gd name="T0" fmla="*/ 32 w 62"/>
                <a:gd name="T1" fmla="*/ 0 h 57"/>
                <a:gd name="T2" fmla="*/ 42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0 w 62"/>
                <a:gd name="T9" fmla="*/ 56 h 57"/>
                <a:gd name="T10" fmla="*/ 32 w 62"/>
                <a:gd name="T11" fmla="*/ 37 h 57"/>
                <a:gd name="T12" fmla="*/ 13 w 62"/>
                <a:gd name="T13" fmla="*/ 56 h 57"/>
                <a:gd name="T14" fmla="*/ 21 w 62"/>
                <a:gd name="T15" fmla="*/ 34 h 57"/>
                <a:gd name="T16" fmla="*/ 0 w 62"/>
                <a:gd name="T17" fmla="*/ 21 h 57"/>
                <a:gd name="T18" fmla="*/ 24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99">
              <a:extLst>
                <a:ext uri="{FF2B5EF4-FFF2-40B4-BE49-F238E27FC236}">
                  <a16:creationId xmlns:a16="http://schemas.microsoft.com/office/drawing/2014/main" id="{C89E4124-8BA4-354E-A85A-787DD6229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5400" cy="22225"/>
            </a:xfrm>
            <a:custGeom>
              <a:avLst/>
              <a:gdLst>
                <a:gd name="T0" fmla="*/ 56 w 70"/>
                <a:gd name="T1" fmla="*/ 61 h 62"/>
                <a:gd name="T2" fmla="*/ 35 w 70"/>
                <a:gd name="T3" fmla="*/ 43 h 62"/>
                <a:gd name="T4" fmla="*/ 16 w 70"/>
                <a:gd name="T5" fmla="*/ 61 h 62"/>
                <a:gd name="T6" fmla="*/ 13 w 70"/>
                <a:gd name="T7" fmla="*/ 61 h 62"/>
                <a:gd name="T8" fmla="*/ 21 w 70"/>
                <a:gd name="T9" fmla="*/ 40 h 62"/>
                <a:gd name="T10" fmla="*/ 0 w 70"/>
                <a:gd name="T11" fmla="*/ 27 h 62"/>
                <a:gd name="T12" fmla="*/ 25 w 70"/>
                <a:gd name="T13" fmla="*/ 27 h 62"/>
                <a:gd name="T14" fmla="*/ 24 w 70"/>
                <a:gd name="T15" fmla="*/ 29 h 62"/>
                <a:gd name="T16" fmla="*/ 8 w 70"/>
                <a:gd name="T17" fmla="*/ 27 h 62"/>
                <a:gd name="T18" fmla="*/ 24 w 70"/>
                <a:gd name="T19" fmla="*/ 37 h 62"/>
                <a:gd name="T20" fmla="*/ 19 w 70"/>
                <a:gd name="T21" fmla="*/ 56 h 62"/>
                <a:gd name="T22" fmla="*/ 35 w 70"/>
                <a:gd name="T23" fmla="*/ 40 h 62"/>
                <a:gd name="T24" fmla="*/ 51 w 70"/>
                <a:gd name="T25" fmla="*/ 56 h 62"/>
                <a:gd name="T26" fmla="*/ 45 w 70"/>
                <a:gd name="T27" fmla="*/ 40 h 62"/>
                <a:gd name="T28" fmla="*/ 58 w 70"/>
                <a:gd name="T29" fmla="*/ 29 h 62"/>
                <a:gd name="T30" fmla="*/ 40 w 70"/>
                <a:gd name="T31" fmla="*/ 29 h 62"/>
                <a:gd name="T32" fmla="*/ 33 w 70"/>
                <a:gd name="T33" fmla="*/ 11 h 62"/>
                <a:gd name="T34" fmla="*/ 37 w 70"/>
                <a:gd name="T35" fmla="*/ 0 h 62"/>
                <a:gd name="T36" fmla="*/ 45 w 70"/>
                <a:gd name="T37" fmla="*/ 24 h 62"/>
                <a:gd name="T38" fmla="*/ 69 w 70"/>
                <a:gd name="T39" fmla="*/ 24 h 62"/>
                <a:gd name="T40" fmla="*/ 51 w 70"/>
                <a:gd name="T41" fmla="*/ 37 h 62"/>
                <a:gd name="T42" fmla="*/ 56 w 70"/>
                <a:gd name="T43" fmla="*/ 61 h 62"/>
                <a:gd name="T44" fmla="*/ 27 w 70"/>
                <a:gd name="T45" fmla="*/ 27 h 62"/>
                <a:gd name="T46" fmla="*/ 33 w 70"/>
                <a:gd name="T47" fmla="*/ 11 h 62"/>
                <a:gd name="T48" fmla="*/ 32 w 70"/>
                <a:gd name="T49" fmla="*/ 8 h 62"/>
                <a:gd name="T50" fmla="*/ 25 w 70"/>
                <a:gd name="T51" fmla="*/ 27 h 62"/>
                <a:gd name="T52" fmla="*/ 27 w 70"/>
                <a:gd name="T5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2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00">
              <a:extLst>
                <a:ext uri="{FF2B5EF4-FFF2-40B4-BE49-F238E27FC236}">
                  <a16:creationId xmlns:a16="http://schemas.microsoft.com/office/drawing/2014/main" id="{F429EDB5-004E-524B-80F5-E85CDC52B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266950"/>
              <a:ext cx="33337" cy="31750"/>
            </a:xfrm>
            <a:custGeom>
              <a:avLst/>
              <a:gdLst>
                <a:gd name="T0" fmla="*/ 79 w 91"/>
                <a:gd name="T1" fmla="*/ 29 h 88"/>
                <a:gd name="T2" fmla="*/ 90 w 91"/>
                <a:gd name="T3" fmla="*/ 37 h 88"/>
                <a:gd name="T4" fmla="*/ 42 w 91"/>
                <a:gd name="T5" fmla="*/ 87 h 88"/>
                <a:gd name="T6" fmla="*/ 31 w 91"/>
                <a:gd name="T7" fmla="*/ 77 h 88"/>
                <a:gd name="T8" fmla="*/ 45 w 91"/>
                <a:gd name="T9" fmla="*/ 24 h 88"/>
                <a:gd name="T10" fmla="*/ 45 w 91"/>
                <a:gd name="T11" fmla="*/ 24 h 88"/>
                <a:gd name="T12" fmla="*/ 10 w 91"/>
                <a:gd name="T13" fmla="*/ 58 h 88"/>
                <a:gd name="T14" fmla="*/ 0 w 91"/>
                <a:gd name="T15" fmla="*/ 50 h 88"/>
                <a:gd name="T16" fmla="*/ 47 w 91"/>
                <a:gd name="T17" fmla="*/ 0 h 88"/>
                <a:gd name="T18" fmla="*/ 58 w 91"/>
                <a:gd name="T19" fmla="*/ 11 h 88"/>
                <a:gd name="T20" fmla="*/ 47 w 91"/>
                <a:gd name="T21" fmla="*/ 64 h 88"/>
                <a:gd name="T22" fmla="*/ 47 w 91"/>
                <a:gd name="T23" fmla="*/ 64 h 88"/>
                <a:gd name="T24" fmla="*/ 79 w 91"/>
                <a:gd name="T25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88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01">
              <a:extLst>
                <a:ext uri="{FF2B5EF4-FFF2-40B4-BE49-F238E27FC236}">
                  <a16:creationId xmlns:a16="http://schemas.microsoft.com/office/drawing/2014/main" id="{2012EFAF-368D-0F46-9A6A-1C8BD33C9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2030413"/>
              <a:ext cx="23813" cy="26987"/>
            </a:xfrm>
            <a:custGeom>
              <a:avLst/>
              <a:gdLst>
                <a:gd name="T0" fmla="*/ 16 w 66"/>
                <a:gd name="T1" fmla="*/ 67 h 73"/>
                <a:gd name="T2" fmla="*/ 0 w 66"/>
                <a:gd name="T3" fmla="*/ 64 h 73"/>
                <a:gd name="T4" fmla="*/ 32 w 66"/>
                <a:gd name="T5" fmla="*/ 0 h 73"/>
                <a:gd name="T6" fmla="*/ 47 w 66"/>
                <a:gd name="T7" fmla="*/ 3 h 73"/>
                <a:gd name="T8" fmla="*/ 65 w 66"/>
                <a:gd name="T9" fmla="*/ 72 h 73"/>
                <a:gd name="T10" fmla="*/ 49 w 66"/>
                <a:gd name="T11" fmla="*/ 69 h 73"/>
                <a:gd name="T12" fmla="*/ 47 w 66"/>
                <a:gd name="T13" fmla="*/ 56 h 73"/>
                <a:gd name="T14" fmla="*/ 21 w 66"/>
                <a:gd name="T15" fmla="*/ 53 h 73"/>
                <a:gd name="T16" fmla="*/ 16 w 66"/>
                <a:gd name="T17" fmla="*/ 67 h 73"/>
                <a:gd name="T18" fmla="*/ 26 w 66"/>
                <a:gd name="T19" fmla="*/ 40 h 73"/>
                <a:gd name="T20" fmla="*/ 44 w 66"/>
                <a:gd name="T21" fmla="*/ 43 h 73"/>
                <a:gd name="T22" fmla="*/ 39 w 66"/>
                <a:gd name="T23" fmla="*/ 16 h 73"/>
                <a:gd name="T24" fmla="*/ 39 w 66"/>
                <a:gd name="T25" fmla="*/ 16 h 73"/>
                <a:gd name="T26" fmla="*/ 26 w 66"/>
                <a:gd name="T27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3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02">
              <a:extLst>
                <a:ext uri="{FF2B5EF4-FFF2-40B4-BE49-F238E27FC236}">
                  <a16:creationId xmlns:a16="http://schemas.microsoft.com/office/drawing/2014/main" id="{983EE17D-537E-CF44-AFF9-F3701441C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0" y="2033588"/>
              <a:ext cx="19050" cy="28575"/>
            </a:xfrm>
            <a:custGeom>
              <a:avLst/>
              <a:gdLst>
                <a:gd name="T0" fmla="*/ 18 w 54"/>
                <a:gd name="T1" fmla="*/ 58 h 80"/>
                <a:gd name="T2" fmla="*/ 53 w 54"/>
                <a:gd name="T3" fmla="*/ 69 h 80"/>
                <a:gd name="T4" fmla="*/ 48 w 54"/>
                <a:gd name="T5" fmla="*/ 79 h 80"/>
                <a:gd name="T6" fmla="*/ 0 w 54"/>
                <a:gd name="T7" fmla="*/ 66 h 80"/>
                <a:gd name="T8" fmla="*/ 24 w 54"/>
                <a:gd name="T9" fmla="*/ 0 h 80"/>
                <a:gd name="T10" fmla="*/ 37 w 54"/>
                <a:gd name="T11" fmla="*/ 5 h 80"/>
                <a:gd name="T12" fmla="*/ 18 w 54"/>
                <a:gd name="T1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103">
              <a:extLst>
                <a:ext uri="{FF2B5EF4-FFF2-40B4-BE49-F238E27FC236}">
                  <a16:creationId xmlns:a16="http://schemas.microsoft.com/office/drawing/2014/main" id="{939ADE3D-7C70-F64B-A76F-75B2697B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2046288"/>
              <a:ext cx="28575" cy="30162"/>
            </a:xfrm>
            <a:custGeom>
              <a:avLst/>
              <a:gdLst>
                <a:gd name="T0" fmla="*/ 50 w 81"/>
                <a:gd name="T1" fmla="*/ 66 h 83"/>
                <a:gd name="T2" fmla="*/ 13 w 81"/>
                <a:gd name="T3" fmla="*/ 71 h 83"/>
                <a:gd name="T4" fmla="*/ 0 w 81"/>
                <a:gd name="T5" fmla="*/ 53 h 83"/>
                <a:gd name="T6" fmla="*/ 5 w 81"/>
                <a:gd name="T7" fmla="*/ 37 h 83"/>
                <a:gd name="T8" fmla="*/ 32 w 81"/>
                <a:gd name="T9" fmla="*/ 0 h 83"/>
                <a:gd name="T10" fmla="*/ 45 w 81"/>
                <a:gd name="T11" fmla="*/ 8 h 83"/>
                <a:gd name="T12" fmla="*/ 21 w 81"/>
                <a:gd name="T13" fmla="*/ 45 h 83"/>
                <a:gd name="T14" fmla="*/ 24 w 81"/>
                <a:gd name="T15" fmla="*/ 63 h 83"/>
                <a:gd name="T16" fmla="*/ 42 w 81"/>
                <a:gd name="T17" fmla="*/ 61 h 83"/>
                <a:gd name="T18" fmla="*/ 66 w 81"/>
                <a:gd name="T19" fmla="*/ 24 h 83"/>
                <a:gd name="T20" fmla="*/ 80 w 81"/>
                <a:gd name="T21" fmla="*/ 32 h 83"/>
                <a:gd name="T22" fmla="*/ 50 w 81"/>
                <a:gd name="T23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04">
              <a:extLst>
                <a:ext uri="{FF2B5EF4-FFF2-40B4-BE49-F238E27FC236}">
                  <a16:creationId xmlns:a16="http://schemas.microsoft.com/office/drawing/2014/main" id="{9CFC14A2-66CC-A242-B233-60BADA5F9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062163"/>
              <a:ext cx="25400" cy="26987"/>
            </a:xfrm>
            <a:custGeom>
              <a:avLst/>
              <a:gdLst>
                <a:gd name="T0" fmla="*/ 10 w 72"/>
                <a:gd name="T1" fmla="*/ 75 h 76"/>
                <a:gd name="T2" fmla="*/ 0 w 72"/>
                <a:gd name="T3" fmla="*/ 64 h 76"/>
                <a:gd name="T4" fmla="*/ 37 w 72"/>
                <a:gd name="T5" fmla="*/ 22 h 76"/>
                <a:gd name="T6" fmla="*/ 21 w 72"/>
                <a:gd name="T7" fmla="*/ 8 h 76"/>
                <a:gd name="T8" fmla="*/ 29 w 72"/>
                <a:gd name="T9" fmla="*/ 0 h 76"/>
                <a:gd name="T10" fmla="*/ 71 w 72"/>
                <a:gd name="T11" fmla="*/ 35 h 76"/>
                <a:gd name="T12" fmla="*/ 63 w 72"/>
                <a:gd name="T13" fmla="*/ 43 h 76"/>
                <a:gd name="T14" fmla="*/ 47 w 72"/>
                <a:gd name="T15" fmla="*/ 32 h 76"/>
                <a:gd name="T16" fmla="*/ 10 w 72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05">
              <a:extLst>
                <a:ext uri="{FF2B5EF4-FFF2-40B4-BE49-F238E27FC236}">
                  <a16:creationId xmlns:a16="http://schemas.microsoft.com/office/drawing/2014/main" id="{8E732A37-D28F-A54A-99F5-ABFA7562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030413"/>
              <a:ext cx="23813" cy="28575"/>
            </a:xfrm>
            <a:custGeom>
              <a:avLst/>
              <a:gdLst>
                <a:gd name="T0" fmla="*/ 16 w 65"/>
                <a:gd name="T1" fmla="*/ 51 h 81"/>
                <a:gd name="T2" fmla="*/ 32 w 65"/>
                <a:gd name="T3" fmla="*/ 59 h 81"/>
                <a:gd name="T4" fmla="*/ 45 w 65"/>
                <a:gd name="T5" fmla="*/ 48 h 81"/>
                <a:gd name="T6" fmla="*/ 32 w 65"/>
                <a:gd name="T7" fmla="*/ 43 h 81"/>
                <a:gd name="T8" fmla="*/ 24 w 65"/>
                <a:gd name="T9" fmla="*/ 43 h 81"/>
                <a:gd name="T10" fmla="*/ 0 w 65"/>
                <a:gd name="T11" fmla="*/ 27 h 81"/>
                <a:gd name="T12" fmla="*/ 24 w 65"/>
                <a:gd name="T13" fmla="*/ 3 h 81"/>
                <a:gd name="T14" fmla="*/ 53 w 65"/>
                <a:gd name="T15" fmla="*/ 22 h 81"/>
                <a:gd name="T16" fmla="*/ 40 w 65"/>
                <a:gd name="T17" fmla="*/ 24 h 81"/>
                <a:gd name="T18" fmla="*/ 24 w 65"/>
                <a:gd name="T19" fmla="*/ 16 h 81"/>
                <a:gd name="T20" fmla="*/ 13 w 65"/>
                <a:gd name="T21" fmla="*/ 27 h 81"/>
                <a:gd name="T22" fmla="*/ 21 w 65"/>
                <a:gd name="T23" fmla="*/ 32 h 81"/>
                <a:gd name="T24" fmla="*/ 40 w 65"/>
                <a:gd name="T25" fmla="*/ 35 h 81"/>
                <a:gd name="T26" fmla="*/ 61 w 65"/>
                <a:gd name="T27" fmla="*/ 51 h 81"/>
                <a:gd name="T28" fmla="*/ 37 w 65"/>
                <a:gd name="T29" fmla="*/ 77 h 81"/>
                <a:gd name="T30" fmla="*/ 3 w 65"/>
                <a:gd name="T31" fmla="*/ 59 h 81"/>
                <a:gd name="T32" fmla="*/ 16 w 65"/>
                <a:gd name="T33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1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E1FD6ADA-801D-804B-A6CF-32EE5FA1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044700"/>
              <a:ext cx="33338" cy="31750"/>
            </a:xfrm>
            <a:custGeom>
              <a:avLst/>
              <a:gdLst>
                <a:gd name="T0" fmla="*/ 74 w 91"/>
                <a:gd name="T1" fmla="*/ 27 h 86"/>
                <a:gd name="T2" fmla="*/ 61 w 91"/>
                <a:gd name="T3" fmla="*/ 74 h 86"/>
                <a:gd name="T4" fmla="*/ 13 w 91"/>
                <a:gd name="T5" fmla="*/ 58 h 86"/>
                <a:gd name="T6" fmla="*/ 26 w 91"/>
                <a:gd name="T7" fmla="*/ 11 h 86"/>
                <a:gd name="T8" fmla="*/ 74 w 91"/>
                <a:gd name="T9" fmla="*/ 27 h 86"/>
                <a:gd name="T10" fmla="*/ 61 w 91"/>
                <a:gd name="T11" fmla="*/ 35 h 86"/>
                <a:gd name="T12" fmla="*/ 31 w 91"/>
                <a:gd name="T13" fmla="*/ 21 h 86"/>
                <a:gd name="T14" fmla="*/ 26 w 91"/>
                <a:gd name="T15" fmla="*/ 50 h 86"/>
                <a:gd name="T16" fmla="*/ 55 w 91"/>
                <a:gd name="T17" fmla="*/ 64 h 86"/>
                <a:gd name="T18" fmla="*/ 61 w 91"/>
                <a:gd name="T19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07">
              <a:extLst>
                <a:ext uri="{FF2B5EF4-FFF2-40B4-BE49-F238E27FC236}">
                  <a16:creationId xmlns:a16="http://schemas.microsoft.com/office/drawing/2014/main" id="{8D4BC484-8B4F-4B40-8C9B-B6B87B464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065338"/>
              <a:ext cx="33337" cy="30162"/>
            </a:xfrm>
            <a:custGeom>
              <a:avLst/>
              <a:gdLst>
                <a:gd name="T0" fmla="*/ 0 w 91"/>
                <a:gd name="T1" fmla="*/ 37 h 85"/>
                <a:gd name="T2" fmla="*/ 23 w 91"/>
                <a:gd name="T3" fmla="*/ 13 h 85"/>
                <a:gd name="T4" fmla="*/ 52 w 91"/>
                <a:gd name="T5" fmla="*/ 10 h 85"/>
                <a:gd name="T6" fmla="*/ 58 w 91"/>
                <a:gd name="T7" fmla="*/ 29 h 85"/>
                <a:gd name="T8" fmla="*/ 76 w 91"/>
                <a:gd name="T9" fmla="*/ 34 h 85"/>
                <a:gd name="T10" fmla="*/ 90 w 91"/>
                <a:gd name="T11" fmla="*/ 42 h 85"/>
                <a:gd name="T12" fmla="*/ 90 w 91"/>
                <a:gd name="T13" fmla="*/ 42 h 85"/>
                <a:gd name="T14" fmla="*/ 79 w 91"/>
                <a:gd name="T15" fmla="*/ 53 h 85"/>
                <a:gd name="T16" fmla="*/ 68 w 91"/>
                <a:gd name="T17" fmla="*/ 45 h 85"/>
                <a:gd name="T18" fmla="*/ 52 w 91"/>
                <a:gd name="T19" fmla="*/ 45 h 85"/>
                <a:gd name="T20" fmla="*/ 42 w 91"/>
                <a:gd name="T21" fmla="*/ 55 h 85"/>
                <a:gd name="T22" fmla="*/ 60 w 91"/>
                <a:gd name="T23" fmla="*/ 74 h 85"/>
                <a:gd name="T24" fmla="*/ 50 w 91"/>
                <a:gd name="T25" fmla="*/ 84 h 85"/>
                <a:gd name="T26" fmla="*/ 0 w 91"/>
                <a:gd name="T27" fmla="*/ 37 h 85"/>
                <a:gd name="T28" fmla="*/ 42 w 91"/>
                <a:gd name="T29" fmla="*/ 34 h 85"/>
                <a:gd name="T30" fmla="*/ 42 w 91"/>
                <a:gd name="T31" fmla="*/ 21 h 85"/>
                <a:gd name="T32" fmla="*/ 29 w 91"/>
                <a:gd name="T33" fmla="*/ 21 h 85"/>
                <a:gd name="T34" fmla="*/ 15 w 91"/>
                <a:gd name="T35" fmla="*/ 34 h 85"/>
                <a:gd name="T36" fmla="*/ 29 w 91"/>
                <a:gd name="T37" fmla="*/ 47 h 85"/>
                <a:gd name="T38" fmla="*/ 42 w 91"/>
                <a:gd name="T3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85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5EE339AD-7B3A-484C-BCD1-0AF6302F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2289175"/>
              <a:ext cx="31750" cy="31750"/>
            </a:xfrm>
            <a:custGeom>
              <a:avLst/>
              <a:gdLst>
                <a:gd name="T0" fmla="*/ 37 w 86"/>
                <a:gd name="T1" fmla="*/ 8 h 88"/>
                <a:gd name="T2" fmla="*/ 51 w 86"/>
                <a:gd name="T3" fmla="*/ 0 h 88"/>
                <a:gd name="T4" fmla="*/ 85 w 86"/>
                <a:gd name="T5" fmla="*/ 58 h 88"/>
                <a:gd name="T6" fmla="*/ 72 w 86"/>
                <a:gd name="T7" fmla="*/ 66 h 88"/>
                <a:gd name="T8" fmla="*/ 21 w 86"/>
                <a:gd name="T9" fmla="*/ 37 h 88"/>
                <a:gd name="T10" fmla="*/ 21 w 86"/>
                <a:gd name="T11" fmla="*/ 37 h 88"/>
                <a:gd name="T12" fmla="*/ 45 w 86"/>
                <a:gd name="T13" fmla="*/ 79 h 88"/>
                <a:gd name="T14" fmla="*/ 35 w 86"/>
                <a:gd name="T15" fmla="*/ 87 h 88"/>
                <a:gd name="T16" fmla="*/ 0 w 86"/>
                <a:gd name="T17" fmla="*/ 29 h 88"/>
                <a:gd name="T18" fmla="*/ 13 w 86"/>
                <a:gd name="T19" fmla="*/ 21 h 88"/>
                <a:gd name="T20" fmla="*/ 61 w 86"/>
                <a:gd name="T21" fmla="*/ 48 h 88"/>
                <a:gd name="T22" fmla="*/ 61 w 86"/>
                <a:gd name="T23" fmla="*/ 48 h 88"/>
                <a:gd name="T24" fmla="*/ 37 w 86"/>
                <a:gd name="T2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8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A4CA871C-90B6-114D-82B3-5B523CA48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73300"/>
              <a:ext cx="31750" cy="30163"/>
            </a:xfrm>
            <a:custGeom>
              <a:avLst/>
              <a:gdLst>
                <a:gd name="T0" fmla="*/ 0 w 86"/>
                <a:gd name="T1" fmla="*/ 31 h 85"/>
                <a:gd name="T2" fmla="*/ 24 w 86"/>
                <a:gd name="T3" fmla="*/ 13 h 85"/>
                <a:gd name="T4" fmla="*/ 66 w 86"/>
                <a:gd name="T5" fmla="*/ 21 h 85"/>
                <a:gd name="T6" fmla="*/ 66 w 86"/>
                <a:gd name="T7" fmla="*/ 66 h 85"/>
                <a:gd name="T8" fmla="*/ 42 w 86"/>
                <a:gd name="T9" fmla="*/ 84 h 85"/>
                <a:gd name="T10" fmla="*/ 0 w 86"/>
                <a:gd name="T11" fmla="*/ 31 h 85"/>
                <a:gd name="T12" fmla="*/ 47 w 86"/>
                <a:gd name="T13" fmla="*/ 66 h 85"/>
                <a:gd name="T14" fmla="*/ 58 w 86"/>
                <a:gd name="T15" fmla="*/ 58 h 85"/>
                <a:gd name="T16" fmla="*/ 55 w 86"/>
                <a:gd name="T17" fmla="*/ 31 h 85"/>
                <a:gd name="T18" fmla="*/ 29 w 86"/>
                <a:gd name="T19" fmla="*/ 23 h 85"/>
                <a:gd name="T20" fmla="*/ 18 w 86"/>
                <a:gd name="T21" fmla="*/ 31 h 85"/>
                <a:gd name="T22" fmla="*/ 47 w 86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5CA95767-EA3F-7845-993F-FDD4C8697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963" y="2265363"/>
              <a:ext cx="23812" cy="20637"/>
            </a:xfrm>
            <a:custGeom>
              <a:avLst/>
              <a:gdLst>
                <a:gd name="T0" fmla="*/ 63 w 64"/>
                <a:gd name="T1" fmla="*/ 45 h 56"/>
                <a:gd name="T2" fmla="*/ 53 w 64"/>
                <a:gd name="T3" fmla="*/ 55 h 56"/>
                <a:gd name="T4" fmla="*/ 0 w 64"/>
                <a:gd name="T5" fmla="*/ 10 h 56"/>
                <a:gd name="T6" fmla="*/ 10 w 64"/>
                <a:gd name="T7" fmla="*/ 0 h 56"/>
                <a:gd name="T8" fmla="*/ 63 w 64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111">
              <a:extLst>
                <a:ext uri="{FF2B5EF4-FFF2-40B4-BE49-F238E27FC236}">
                  <a16:creationId xmlns:a16="http://schemas.microsoft.com/office/drawing/2014/main" id="{328C407F-271E-724E-8FED-66CD8C54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084388"/>
              <a:ext cx="31750" cy="28575"/>
            </a:xfrm>
            <a:custGeom>
              <a:avLst/>
              <a:gdLst>
                <a:gd name="T0" fmla="*/ 76 w 88"/>
                <a:gd name="T1" fmla="*/ 45 h 81"/>
                <a:gd name="T2" fmla="*/ 55 w 88"/>
                <a:gd name="T3" fmla="*/ 16 h 81"/>
                <a:gd name="T4" fmla="*/ 42 w 88"/>
                <a:gd name="T5" fmla="*/ 27 h 81"/>
                <a:gd name="T6" fmla="*/ 63 w 88"/>
                <a:gd name="T7" fmla="*/ 53 h 81"/>
                <a:gd name="T8" fmla="*/ 53 w 88"/>
                <a:gd name="T9" fmla="*/ 59 h 81"/>
                <a:gd name="T10" fmla="*/ 34 w 88"/>
                <a:gd name="T11" fmla="*/ 32 h 81"/>
                <a:gd name="T12" fmla="*/ 18 w 88"/>
                <a:gd name="T13" fmla="*/ 43 h 81"/>
                <a:gd name="T14" fmla="*/ 42 w 88"/>
                <a:gd name="T15" fmla="*/ 74 h 81"/>
                <a:gd name="T16" fmla="*/ 31 w 88"/>
                <a:gd name="T17" fmla="*/ 80 h 81"/>
                <a:gd name="T18" fmla="*/ 0 w 88"/>
                <a:gd name="T19" fmla="*/ 40 h 81"/>
                <a:gd name="T20" fmla="*/ 55 w 88"/>
                <a:gd name="T21" fmla="*/ 0 h 81"/>
                <a:gd name="T22" fmla="*/ 87 w 88"/>
                <a:gd name="T23" fmla="*/ 37 h 81"/>
                <a:gd name="T24" fmla="*/ 76 w 88"/>
                <a:gd name="T2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112">
              <a:extLst>
                <a:ext uri="{FF2B5EF4-FFF2-40B4-BE49-F238E27FC236}">
                  <a16:creationId xmlns:a16="http://schemas.microsoft.com/office/drawing/2014/main" id="{3618251C-C1C8-AB42-8031-004789697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284413"/>
              <a:ext cx="31750" cy="31750"/>
            </a:xfrm>
            <a:custGeom>
              <a:avLst/>
              <a:gdLst>
                <a:gd name="T0" fmla="*/ 71 w 90"/>
                <a:gd name="T1" fmla="*/ 63 h 90"/>
                <a:gd name="T2" fmla="*/ 24 w 90"/>
                <a:gd name="T3" fmla="*/ 74 h 90"/>
                <a:gd name="T4" fmla="*/ 18 w 90"/>
                <a:gd name="T5" fmla="*/ 26 h 90"/>
                <a:gd name="T6" fmla="*/ 66 w 90"/>
                <a:gd name="T7" fmla="*/ 16 h 90"/>
                <a:gd name="T8" fmla="*/ 71 w 90"/>
                <a:gd name="T9" fmla="*/ 63 h 90"/>
                <a:gd name="T10" fmla="*/ 61 w 90"/>
                <a:gd name="T11" fmla="*/ 55 h 90"/>
                <a:gd name="T12" fmla="*/ 58 w 90"/>
                <a:gd name="T13" fmla="*/ 26 h 90"/>
                <a:gd name="T14" fmla="*/ 29 w 90"/>
                <a:gd name="T15" fmla="*/ 34 h 90"/>
                <a:gd name="T16" fmla="*/ 32 w 90"/>
                <a:gd name="T17" fmla="*/ 63 h 90"/>
                <a:gd name="T18" fmla="*/ 61 w 90"/>
                <a:gd name="T19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876A1CEF-F44F-794B-BE23-CDB1E2B5E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297113"/>
              <a:ext cx="20638" cy="26987"/>
            </a:xfrm>
            <a:custGeom>
              <a:avLst/>
              <a:gdLst>
                <a:gd name="T0" fmla="*/ 45 w 59"/>
                <a:gd name="T1" fmla="*/ 16 h 75"/>
                <a:gd name="T2" fmla="*/ 58 w 59"/>
                <a:gd name="T3" fmla="*/ 21 h 75"/>
                <a:gd name="T4" fmla="*/ 13 w 59"/>
                <a:gd name="T5" fmla="*/ 74 h 75"/>
                <a:gd name="T6" fmla="*/ 0 w 59"/>
                <a:gd name="T7" fmla="*/ 71 h 75"/>
                <a:gd name="T8" fmla="*/ 3 w 59"/>
                <a:gd name="T9" fmla="*/ 0 h 75"/>
                <a:gd name="T10" fmla="*/ 19 w 59"/>
                <a:gd name="T11" fmla="*/ 5 h 75"/>
                <a:gd name="T12" fmla="*/ 13 w 59"/>
                <a:gd name="T13" fmla="*/ 58 h 75"/>
                <a:gd name="T14" fmla="*/ 13 w 59"/>
                <a:gd name="T15" fmla="*/ 58 h 75"/>
                <a:gd name="T16" fmla="*/ 45 w 59"/>
                <a:gd name="T17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5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9F6C8EFF-E8C4-034A-AC70-D16F20787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2306638"/>
              <a:ext cx="11113" cy="25400"/>
            </a:xfrm>
            <a:custGeom>
              <a:avLst/>
              <a:gdLst>
                <a:gd name="T0" fmla="*/ 13 w 32"/>
                <a:gd name="T1" fmla="*/ 69 h 70"/>
                <a:gd name="T2" fmla="*/ 0 w 32"/>
                <a:gd name="T3" fmla="*/ 63 h 70"/>
                <a:gd name="T4" fmla="*/ 18 w 32"/>
                <a:gd name="T5" fmla="*/ 0 h 70"/>
                <a:gd name="T6" fmla="*/ 31 w 32"/>
                <a:gd name="T7" fmla="*/ 2 h 70"/>
                <a:gd name="T8" fmla="*/ 13 w 32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13302072-DADA-3C4C-BD33-26462948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308225"/>
              <a:ext cx="25400" cy="25400"/>
            </a:xfrm>
            <a:custGeom>
              <a:avLst/>
              <a:gdLst>
                <a:gd name="T0" fmla="*/ 70 w 71"/>
                <a:gd name="T1" fmla="*/ 69 h 72"/>
                <a:gd name="T2" fmla="*/ 57 w 71"/>
                <a:gd name="T3" fmla="*/ 69 h 72"/>
                <a:gd name="T4" fmla="*/ 54 w 71"/>
                <a:gd name="T5" fmla="*/ 13 h 72"/>
                <a:gd name="T6" fmla="*/ 54 w 71"/>
                <a:gd name="T7" fmla="*/ 13 h 72"/>
                <a:gd name="T8" fmla="*/ 44 w 71"/>
                <a:gd name="T9" fmla="*/ 69 h 72"/>
                <a:gd name="T10" fmla="*/ 31 w 71"/>
                <a:gd name="T11" fmla="*/ 71 h 72"/>
                <a:gd name="T12" fmla="*/ 13 w 71"/>
                <a:gd name="T13" fmla="*/ 16 h 72"/>
                <a:gd name="T14" fmla="*/ 13 w 71"/>
                <a:gd name="T15" fmla="*/ 16 h 72"/>
                <a:gd name="T16" fmla="*/ 18 w 71"/>
                <a:gd name="T17" fmla="*/ 71 h 72"/>
                <a:gd name="T18" fmla="*/ 5 w 71"/>
                <a:gd name="T19" fmla="*/ 71 h 72"/>
                <a:gd name="T20" fmla="*/ 0 w 71"/>
                <a:gd name="T21" fmla="*/ 5 h 72"/>
                <a:gd name="T22" fmla="*/ 21 w 71"/>
                <a:gd name="T23" fmla="*/ 3 h 72"/>
                <a:gd name="T24" fmla="*/ 37 w 71"/>
                <a:gd name="T25" fmla="*/ 56 h 72"/>
                <a:gd name="T26" fmla="*/ 37 w 71"/>
                <a:gd name="T27" fmla="*/ 56 h 72"/>
                <a:gd name="T28" fmla="*/ 46 w 71"/>
                <a:gd name="T29" fmla="*/ 3 h 72"/>
                <a:gd name="T30" fmla="*/ 65 w 71"/>
                <a:gd name="T31" fmla="*/ 0 h 72"/>
                <a:gd name="T32" fmla="*/ 70 w 71"/>
                <a:gd name="T3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2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023BE48C-D332-D046-B377-AAF8A541E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75" y="2303463"/>
              <a:ext cx="26988" cy="26987"/>
            </a:xfrm>
            <a:custGeom>
              <a:avLst/>
              <a:gdLst>
                <a:gd name="T0" fmla="*/ 66 w 73"/>
                <a:gd name="T1" fmla="*/ 39 h 75"/>
                <a:gd name="T2" fmla="*/ 45 w 73"/>
                <a:gd name="T3" fmla="*/ 71 h 75"/>
                <a:gd name="T4" fmla="*/ 21 w 73"/>
                <a:gd name="T5" fmla="*/ 69 h 75"/>
                <a:gd name="T6" fmla="*/ 11 w 73"/>
                <a:gd name="T7" fmla="*/ 53 h 75"/>
                <a:gd name="T8" fmla="*/ 0 w 73"/>
                <a:gd name="T9" fmla="*/ 10 h 75"/>
                <a:gd name="T10" fmla="*/ 13 w 73"/>
                <a:gd name="T11" fmla="*/ 8 h 75"/>
                <a:gd name="T12" fmla="*/ 24 w 73"/>
                <a:gd name="T13" fmla="*/ 50 h 75"/>
                <a:gd name="T14" fmla="*/ 40 w 73"/>
                <a:gd name="T15" fmla="*/ 61 h 75"/>
                <a:gd name="T16" fmla="*/ 50 w 73"/>
                <a:gd name="T17" fmla="*/ 45 h 75"/>
                <a:gd name="T18" fmla="*/ 40 w 73"/>
                <a:gd name="T19" fmla="*/ 2 h 75"/>
                <a:gd name="T20" fmla="*/ 53 w 73"/>
                <a:gd name="T21" fmla="*/ 0 h 75"/>
                <a:gd name="T22" fmla="*/ 66 w 73"/>
                <a:gd name="T2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5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7EE29365-85E7-BF41-B6CA-B9FB690AD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089150"/>
              <a:ext cx="23813" cy="26988"/>
            </a:xfrm>
            <a:custGeom>
              <a:avLst/>
              <a:gdLst>
                <a:gd name="T0" fmla="*/ 66 w 67"/>
                <a:gd name="T1" fmla="*/ 66 h 77"/>
                <a:gd name="T2" fmla="*/ 59 w 67"/>
                <a:gd name="T3" fmla="*/ 76 h 77"/>
                <a:gd name="T4" fmla="*/ 0 w 67"/>
                <a:gd name="T5" fmla="*/ 39 h 77"/>
                <a:gd name="T6" fmla="*/ 19 w 67"/>
                <a:gd name="T7" fmla="*/ 13 h 77"/>
                <a:gd name="T8" fmla="*/ 51 w 67"/>
                <a:gd name="T9" fmla="*/ 8 h 77"/>
                <a:gd name="T10" fmla="*/ 56 w 67"/>
                <a:gd name="T11" fmla="*/ 37 h 77"/>
                <a:gd name="T12" fmla="*/ 45 w 67"/>
                <a:gd name="T13" fmla="*/ 53 h 77"/>
                <a:gd name="T14" fmla="*/ 66 w 67"/>
                <a:gd name="T15" fmla="*/ 66 h 77"/>
                <a:gd name="T16" fmla="*/ 43 w 67"/>
                <a:gd name="T17" fmla="*/ 37 h 77"/>
                <a:gd name="T18" fmla="*/ 40 w 67"/>
                <a:gd name="T19" fmla="*/ 21 h 77"/>
                <a:gd name="T20" fmla="*/ 24 w 67"/>
                <a:gd name="T21" fmla="*/ 26 h 77"/>
                <a:gd name="T22" fmla="*/ 19 w 67"/>
                <a:gd name="T23" fmla="*/ 37 h 77"/>
                <a:gd name="T24" fmla="*/ 35 w 67"/>
                <a:gd name="T25" fmla="*/ 47 h 77"/>
                <a:gd name="T26" fmla="*/ 43 w 67"/>
                <a:gd name="T2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0E6FC0DD-F57A-E544-8296-FC997BC28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2274888"/>
              <a:ext cx="7938" cy="6350"/>
            </a:xfrm>
            <a:custGeom>
              <a:avLst/>
              <a:gdLst>
                <a:gd name="T0" fmla="*/ 5 w 24"/>
                <a:gd name="T1" fmla="*/ 18 h 19"/>
                <a:gd name="T2" fmla="*/ 0 w 24"/>
                <a:gd name="T3" fmla="*/ 18 h 19"/>
                <a:gd name="T4" fmla="*/ 18 w 24"/>
                <a:gd name="T5" fmla="*/ 5 h 19"/>
                <a:gd name="T6" fmla="*/ 5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44207F4B-4229-B44F-A01E-9301F7D27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200275"/>
              <a:ext cx="7937" cy="4763"/>
            </a:xfrm>
            <a:custGeom>
              <a:avLst/>
              <a:gdLst>
                <a:gd name="T0" fmla="*/ 21 w 22"/>
                <a:gd name="T1" fmla="*/ 14 h 15"/>
                <a:gd name="T2" fmla="*/ 2 w 22"/>
                <a:gd name="T3" fmla="*/ 14 h 15"/>
                <a:gd name="T4" fmla="*/ 21 w 22"/>
                <a:gd name="T5" fmla="*/ 8 h 15"/>
                <a:gd name="T6" fmla="*/ 21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86C91B9C-A7E7-0844-8463-E5C3CC0E6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0" y="2155825"/>
              <a:ext cx="15875" cy="4763"/>
            </a:xfrm>
            <a:custGeom>
              <a:avLst/>
              <a:gdLst>
                <a:gd name="T0" fmla="*/ 0 w 42"/>
                <a:gd name="T1" fmla="*/ 13 h 14"/>
                <a:gd name="T2" fmla="*/ 11 w 42"/>
                <a:gd name="T3" fmla="*/ 3 h 14"/>
                <a:gd name="T4" fmla="*/ 31 w 42"/>
                <a:gd name="T5" fmla="*/ 0 h 14"/>
                <a:gd name="T6" fmla="*/ 41 w 42"/>
                <a:gd name="T7" fmla="*/ 0 h 14"/>
                <a:gd name="T8" fmla="*/ 39 w 42"/>
                <a:gd name="T9" fmla="*/ 8 h 14"/>
                <a:gd name="T10" fmla="*/ 26 w 42"/>
                <a:gd name="T11" fmla="*/ 13 h 14"/>
                <a:gd name="T12" fmla="*/ 28 w 42"/>
                <a:gd name="T13" fmla="*/ 8 h 14"/>
                <a:gd name="T14" fmla="*/ 13 w 42"/>
                <a:gd name="T15" fmla="*/ 8 h 14"/>
                <a:gd name="T16" fmla="*/ 5 w 42"/>
                <a:gd name="T17" fmla="*/ 13 h 14"/>
                <a:gd name="T18" fmla="*/ 0 w 4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4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06A2B942-BF8F-5E45-8918-DA21FF97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2155825"/>
              <a:ext cx="11113" cy="6350"/>
            </a:xfrm>
            <a:custGeom>
              <a:avLst/>
              <a:gdLst>
                <a:gd name="T0" fmla="*/ 16 w 33"/>
                <a:gd name="T1" fmla="*/ 0 h 17"/>
                <a:gd name="T2" fmla="*/ 24 w 33"/>
                <a:gd name="T3" fmla="*/ 0 h 17"/>
                <a:gd name="T4" fmla="*/ 32 w 33"/>
                <a:gd name="T5" fmla="*/ 3 h 17"/>
                <a:gd name="T6" fmla="*/ 27 w 33"/>
                <a:gd name="T7" fmla="*/ 8 h 17"/>
                <a:gd name="T8" fmla="*/ 19 w 33"/>
                <a:gd name="T9" fmla="*/ 11 h 17"/>
                <a:gd name="T10" fmla="*/ 14 w 33"/>
                <a:gd name="T11" fmla="*/ 16 h 17"/>
                <a:gd name="T12" fmla="*/ 11 w 33"/>
                <a:gd name="T13" fmla="*/ 11 h 17"/>
                <a:gd name="T14" fmla="*/ 3 w 33"/>
                <a:gd name="T15" fmla="*/ 13 h 17"/>
                <a:gd name="T16" fmla="*/ 0 w 33"/>
                <a:gd name="T17" fmla="*/ 11 h 17"/>
                <a:gd name="T18" fmla="*/ 8 w 33"/>
                <a:gd name="T19" fmla="*/ 8 h 17"/>
                <a:gd name="T20" fmla="*/ 6 w 33"/>
                <a:gd name="T21" fmla="*/ 5 h 17"/>
                <a:gd name="T22" fmla="*/ 8 w 33"/>
                <a:gd name="T23" fmla="*/ 0 h 17"/>
                <a:gd name="T24" fmla="*/ 16 w 3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60247BFD-4D73-5944-9655-80EE68554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57413"/>
              <a:ext cx="6350" cy="3175"/>
            </a:xfrm>
            <a:custGeom>
              <a:avLst/>
              <a:gdLst>
                <a:gd name="T0" fmla="*/ 2 w 16"/>
                <a:gd name="T1" fmla="*/ 3 h 9"/>
                <a:gd name="T2" fmla="*/ 5 w 16"/>
                <a:gd name="T3" fmla="*/ 0 h 9"/>
                <a:gd name="T4" fmla="*/ 15 w 16"/>
                <a:gd name="T5" fmla="*/ 0 h 9"/>
                <a:gd name="T6" fmla="*/ 13 w 16"/>
                <a:gd name="T7" fmla="*/ 6 h 9"/>
                <a:gd name="T8" fmla="*/ 0 w 16"/>
                <a:gd name="T9" fmla="*/ 8 h 9"/>
                <a:gd name="T10" fmla="*/ 2 w 1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D915A540-9C0F-644F-AB1E-B1FBF4FE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2162175"/>
              <a:ext cx="4762" cy="3175"/>
            </a:xfrm>
            <a:custGeom>
              <a:avLst/>
              <a:gdLst>
                <a:gd name="T0" fmla="*/ 2 w 13"/>
                <a:gd name="T1" fmla="*/ 3 h 7"/>
                <a:gd name="T2" fmla="*/ 12 w 13"/>
                <a:gd name="T3" fmla="*/ 0 h 7"/>
                <a:gd name="T4" fmla="*/ 9 w 13"/>
                <a:gd name="T5" fmla="*/ 6 h 7"/>
                <a:gd name="T6" fmla="*/ 0 w 13"/>
                <a:gd name="T7" fmla="*/ 6 h 7"/>
                <a:gd name="T8" fmla="*/ 2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F6B70EDC-3069-D148-9B41-6376E01F8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60588"/>
              <a:ext cx="3175" cy="3175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7 w 8"/>
                <a:gd name="T5" fmla="*/ 5 h 9"/>
                <a:gd name="T6" fmla="*/ 5 w 8"/>
                <a:gd name="T7" fmla="*/ 8 h 9"/>
                <a:gd name="T8" fmla="*/ 0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1BBCA069-23E5-EA4E-A3AF-E3202DC7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163763"/>
              <a:ext cx="3175" cy="4762"/>
            </a:xfrm>
            <a:custGeom>
              <a:avLst/>
              <a:gdLst>
                <a:gd name="T0" fmla="*/ 0 w 9"/>
                <a:gd name="T1" fmla="*/ 8 h 14"/>
                <a:gd name="T2" fmla="*/ 6 w 9"/>
                <a:gd name="T3" fmla="*/ 13 h 14"/>
                <a:gd name="T4" fmla="*/ 8 w 9"/>
                <a:gd name="T5" fmla="*/ 11 h 14"/>
                <a:gd name="T6" fmla="*/ 6 w 9"/>
                <a:gd name="T7" fmla="*/ 0 h 14"/>
                <a:gd name="T8" fmla="*/ 0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9A2906AA-E4DB-1A42-B5B6-E431C79EC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2165350"/>
              <a:ext cx="3175" cy="3175"/>
            </a:xfrm>
            <a:custGeom>
              <a:avLst/>
              <a:gdLst>
                <a:gd name="T0" fmla="*/ 5 w 11"/>
                <a:gd name="T1" fmla="*/ 8 h 9"/>
                <a:gd name="T2" fmla="*/ 10 w 11"/>
                <a:gd name="T3" fmla="*/ 2 h 9"/>
                <a:gd name="T4" fmla="*/ 0 w 11"/>
                <a:gd name="T5" fmla="*/ 0 h 9"/>
                <a:gd name="T6" fmla="*/ 5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81D9FC71-5EF6-D241-9448-6DCC2ADC2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165350"/>
              <a:ext cx="1588" cy="6350"/>
            </a:xfrm>
            <a:custGeom>
              <a:avLst/>
              <a:gdLst>
                <a:gd name="T0" fmla="*/ 3 w 6"/>
                <a:gd name="T1" fmla="*/ 0 h 17"/>
                <a:gd name="T2" fmla="*/ 5 w 6"/>
                <a:gd name="T3" fmla="*/ 3 h 17"/>
                <a:gd name="T4" fmla="*/ 5 w 6"/>
                <a:gd name="T5" fmla="*/ 16 h 17"/>
                <a:gd name="T6" fmla="*/ 0 w 6"/>
                <a:gd name="T7" fmla="*/ 3 h 17"/>
                <a:gd name="T8" fmla="*/ 3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7EC42956-7718-C44E-9667-28E9C61D0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2074863"/>
              <a:ext cx="171450" cy="211137"/>
            </a:xfrm>
            <a:custGeom>
              <a:avLst/>
              <a:gdLst>
                <a:gd name="T0" fmla="*/ 199 w 477"/>
                <a:gd name="T1" fmla="*/ 18 h 586"/>
                <a:gd name="T2" fmla="*/ 204 w 477"/>
                <a:gd name="T3" fmla="*/ 40 h 586"/>
                <a:gd name="T4" fmla="*/ 220 w 477"/>
                <a:gd name="T5" fmla="*/ 74 h 586"/>
                <a:gd name="T6" fmla="*/ 209 w 477"/>
                <a:gd name="T7" fmla="*/ 66 h 586"/>
                <a:gd name="T8" fmla="*/ 215 w 477"/>
                <a:gd name="T9" fmla="*/ 71 h 586"/>
                <a:gd name="T10" fmla="*/ 202 w 477"/>
                <a:gd name="T11" fmla="*/ 90 h 586"/>
                <a:gd name="T12" fmla="*/ 215 w 477"/>
                <a:gd name="T13" fmla="*/ 98 h 586"/>
                <a:gd name="T14" fmla="*/ 236 w 477"/>
                <a:gd name="T15" fmla="*/ 93 h 586"/>
                <a:gd name="T16" fmla="*/ 241 w 477"/>
                <a:gd name="T17" fmla="*/ 58 h 586"/>
                <a:gd name="T18" fmla="*/ 241 w 477"/>
                <a:gd name="T19" fmla="*/ 58 h 586"/>
                <a:gd name="T20" fmla="*/ 239 w 477"/>
                <a:gd name="T21" fmla="*/ 45 h 586"/>
                <a:gd name="T22" fmla="*/ 237 w 477"/>
                <a:gd name="T23" fmla="*/ 68 h 586"/>
                <a:gd name="T24" fmla="*/ 312 w 477"/>
                <a:gd name="T25" fmla="*/ 283 h 586"/>
                <a:gd name="T26" fmla="*/ 341 w 477"/>
                <a:gd name="T27" fmla="*/ 296 h 586"/>
                <a:gd name="T28" fmla="*/ 357 w 477"/>
                <a:gd name="T29" fmla="*/ 296 h 586"/>
                <a:gd name="T30" fmla="*/ 396 w 477"/>
                <a:gd name="T31" fmla="*/ 339 h 586"/>
                <a:gd name="T32" fmla="*/ 418 w 477"/>
                <a:gd name="T33" fmla="*/ 437 h 586"/>
                <a:gd name="T34" fmla="*/ 338 w 477"/>
                <a:gd name="T35" fmla="*/ 500 h 586"/>
                <a:gd name="T36" fmla="*/ 262 w 477"/>
                <a:gd name="T37" fmla="*/ 572 h 586"/>
                <a:gd name="T38" fmla="*/ 241 w 477"/>
                <a:gd name="T39" fmla="*/ 559 h 586"/>
                <a:gd name="T40" fmla="*/ 260 w 477"/>
                <a:gd name="T41" fmla="*/ 344 h 586"/>
                <a:gd name="T42" fmla="*/ 270 w 477"/>
                <a:gd name="T43" fmla="*/ 302 h 586"/>
                <a:gd name="T44" fmla="*/ 239 w 477"/>
                <a:gd name="T45" fmla="*/ 294 h 586"/>
                <a:gd name="T46" fmla="*/ 167 w 477"/>
                <a:gd name="T47" fmla="*/ 259 h 586"/>
                <a:gd name="T48" fmla="*/ 135 w 477"/>
                <a:gd name="T49" fmla="*/ 238 h 586"/>
                <a:gd name="T50" fmla="*/ 104 w 477"/>
                <a:gd name="T51" fmla="*/ 148 h 586"/>
                <a:gd name="T52" fmla="*/ 0 w 477"/>
                <a:gd name="T53" fmla="*/ 132 h 586"/>
                <a:gd name="T54" fmla="*/ 24 w 477"/>
                <a:gd name="T55" fmla="*/ 103 h 586"/>
                <a:gd name="T56" fmla="*/ 24 w 477"/>
                <a:gd name="T57" fmla="*/ 93 h 586"/>
                <a:gd name="T58" fmla="*/ 24 w 477"/>
                <a:gd name="T59" fmla="*/ 79 h 586"/>
                <a:gd name="T60" fmla="*/ 156 w 477"/>
                <a:gd name="T61" fmla="*/ 42 h 586"/>
                <a:gd name="T62" fmla="*/ 167 w 477"/>
                <a:gd name="T63" fmla="*/ 21 h 586"/>
                <a:gd name="T64" fmla="*/ 207 w 477"/>
                <a:gd name="T65" fmla="*/ 3 h 586"/>
                <a:gd name="T66" fmla="*/ 220 w 477"/>
                <a:gd name="T67" fmla="*/ 10 h 586"/>
                <a:gd name="T68" fmla="*/ 231 w 477"/>
                <a:gd name="T69" fmla="*/ 10 h 586"/>
                <a:gd name="T70" fmla="*/ 285 w 477"/>
                <a:gd name="T71" fmla="*/ 55 h 586"/>
                <a:gd name="T72" fmla="*/ 291 w 477"/>
                <a:gd name="T73" fmla="*/ 79 h 586"/>
                <a:gd name="T74" fmla="*/ 341 w 477"/>
                <a:gd name="T75" fmla="*/ 116 h 586"/>
                <a:gd name="T76" fmla="*/ 265 w 477"/>
                <a:gd name="T77" fmla="*/ 220 h 586"/>
                <a:gd name="T78" fmla="*/ 249 w 477"/>
                <a:gd name="T79" fmla="*/ 206 h 586"/>
                <a:gd name="T80" fmla="*/ 204 w 477"/>
                <a:gd name="T81" fmla="*/ 251 h 586"/>
                <a:gd name="T82" fmla="*/ 225 w 477"/>
                <a:gd name="T83" fmla="*/ 233 h 586"/>
                <a:gd name="T84" fmla="*/ 252 w 477"/>
                <a:gd name="T85" fmla="*/ 270 h 586"/>
                <a:gd name="T86" fmla="*/ 257 w 477"/>
                <a:gd name="T87" fmla="*/ 291 h 586"/>
                <a:gd name="T88" fmla="*/ 273 w 477"/>
                <a:gd name="T89" fmla="*/ 291 h 586"/>
                <a:gd name="T90" fmla="*/ 283 w 477"/>
                <a:gd name="T91" fmla="*/ 2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586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2441BB10-F689-A04C-9A4F-0778BEA5B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51063"/>
              <a:ext cx="14287" cy="17462"/>
            </a:xfrm>
            <a:custGeom>
              <a:avLst/>
              <a:gdLst>
                <a:gd name="T0" fmla="*/ 2 w 38"/>
                <a:gd name="T1" fmla="*/ 1 h 47"/>
                <a:gd name="T2" fmla="*/ 18 w 38"/>
                <a:gd name="T3" fmla="*/ 1 h 47"/>
                <a:gd name="T4" fmla="*/ 31 w 38"/>
                <a:gd name="T5" fmla="*/ 3 h 47"/>
                <a:gd name="T6" fmla="*/ 37 w 38"/>
                <a:gd name="T7" fmla="*/ 14 h 47"/>
                <a:gd name="T8" fmla="*/ 31 w 38"/>
                <a:gd name="T9" fmla="*/ 25 h 47"/>
                <a:gd name="T10" fmla="*/ 16 w 38"/>
                <a:gd name="T11" fmla="*/ 30 h 47"/>
                <a:gd name="T12" fmla="*/ 13 w 38"/>
                <a:gd name="T13" fmla="*/ 30 h 47"/>
                <a:gd name="T14" fmla="*/ 13 w 38"/>
                <a:gd name="T15" fmla="*/ 46 h 47"/>
                <a:gd name="T16" fmla="*/ 0 w 38"/>
                <a:gd name="T17" fmla="*/ 46 h 47"/>
                <a:gd name="T18" fmla="*/ 2 w 38"/>
                <a:gd name="T19" fmla="*/ 1 h 47"/>
                <a:gd name="T20" fmla="*/ 13 w 38"/>
                <a:gd name="T21" fmla="*/ 22 h 47"/>
                <a:gd name="T22" fmla="*/ 16 w 38"/>
                <a:gd name="T23" fmla="*/ 22 h 47"/>
                <a:gd name="T24" fmla="*/ 23 w 38"/>
                <a:gd name="T25" fmla="*/ 17 h 47"/>
                <a:gd name="T26" fmla="*/ 16 w 38"/>
                <a:gd name="T27" fmla="*/ 11 h 47"/>
                <a:gd name="T28" fmla="*/ 13 w 38"/>
                <a:gd name="T29" fmla="*/ 11 h 47"/>
                <a:gd name="T30" fmla="*/ 13 w 38"/>
                <a:gd name="T3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7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130">
              <a:extLst>
                <a:ext uri="{FF2B5EF4-FFF2-40B4-BE49-F238E27FC236}">
                  <a16:creationId xmlns:a16="http://schemas.microsoft.com/office/drawing/2014/main" id="{58970316-6B12-EC42-BCD8-7E50692E9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2174875"/>
              <a:ext cx="15875" cy="15875"/>
            </a:xfrm>
            <a:custGeom>
              <a:avLst/>
              <a:gdLst>
                <a:gd name="T0" fmla="*/ 16 w 43"/>
                <a:gd name="T1" fmla="*/ 35 h 46"/>
                <a:gd name="T2" fmla="*/ 13 w 43"/>
                <a:gd name="T3" fmla="*/ 45 h 46"/>
                <a:gd name="T4" fmla="*/ 0 w 43"/>
                <a:gd name="T5" fmla="*/ 45 h 46"/>
                <a:gd name="T6" fmla="*/ 13 w 43"/>
                <a:gd name="T7" fmla="*/ 0 h 46"/>
                <a:gd name="T8" fmla="*/ 29 w 43"/>
                <a:gd name="T9" fmla="*/ 0 h 46"/>
                <a:gd name="T10" fmla="*/ 42 w 43"/>
                <a:gd name="T11" fmla="*/ 45 h 46"/>
                <a:gd name="T12" fmla="*/ 32 w 43"/>
                <a:gd name="T13" fmla="*/ 45 h 46"/>
                <a:gd name="T14" fmla="*/ 29 w 43"/>
                <a:gd name="T15" fmla="*/ 35 h 46"/>
                <a:gd name="T16" fmla="*/ 16 w 43"/>
                <a:gd name="T17" fmla="*/ 35 h 46"/>
                <a:gd name="T18" fmla="*/ 26 w 43"/>
                <a:gd name="T19" fmla="*/ 24 h 46"/>
                <a:gd name="T20" fmla="*/ 24 w 43"/>
                <a:gd name="T21" fmla="*/ 16 h 46"/>
                <a:gd name="T22" fmla="*/ 21 w 43"/>
                <a:gd name="T23" fmla="*/ 8 h 46"/>
                <a:gd name="T24" fmla="*/ 21 w 43"/>
                <a:gd name="T25" fmla="*/ 8 h 46"/>
                <a:gd name="T26" fmla="*/ 18 w 43"/>
                <a:gd name="T27" fmla="*/ 16 h 46"/>
                <a:gd name="T28" fmla="*/ 16 w 43"/>
                <a:gd name="T29" fmla="*/ 24 h 46"/>
                <a:gd name="T30" fmla="*/ 26 w 43"/>
                <a:gd name="T3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131">
              <a:extLst>
                <a:ext uri="{FF2B5EF4-FFF2-40B4-BE49-F238E27FC236}">
                  <a16:creationId xmlns:a16="http://schemas.microsoft.com/office/drawing/2014/main" id="{98F4E695-89B8-3245-ADC1-BACF111FB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97100"/>
              <a:ext cx="14287" cy="15875"/>
            </a:xfrm>
            <a:custGeom>
              <a:avLst/>
              <a:gdLst>
                <a:gd name="T0" fmla="*/ 10 w 40"/>
                <a:gd name="T1" fmla="*/ 0 h 46"/>
                <a:gd name="T2" fmla="*/ 10 w 40"/>
                <a:gd name="T3" fmla="*/ 16 h 46"/>
                <a:gd name="T4" fmla="*/ 26 w 40"/>
                <a:gd name="T5" fmla="*/ 16 h 46"/>
                <a:gd name="T6" fmla="*/ 26 w 40"/>
                <a:gd name="T7" fmla="*/ 0 h 46"/>
                <a:gd name="T8" fmla="*/ 39 w 40"/>
                <a:gd name="T9" fmla="*/ 0 h 46"/>
                <a:gd name="T10" fmla="*/ 39 w 40"/>
                <a:gd name="T11" fmla="*/ 45 h 46"/>
                <a:gd name="T12" fmla="*/ 26 w 40"/>
                <a:gd name="T13" fmla="*/ 45 h 46"/>
                <a:gd name="T14" fmla="*/ 26 w 40"/>
                <a:gd name="T15" fmla="*/ 26 h 46"/>
                <a:gd name="T16" fmla="*/ 10 w 40"/>
                <a:gd name="T17" fmla="*/ 26 h 46"/>
                <a:gd name="T18" fmla="*/ 10 w 40"/>
                <a:gd name="T19" fmla="*/ 45 h 46"/>
                <a:gd name="T20" fmla="*/ 0 w 40"/>
                <a:gd name="T21" fmla="*/ 45 h 46"/>
                <a:gd name="T22" fmla="*/ 0 w 40"/>
                <a:gd name="T23" fmla="*/ 0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132">
              <a:extLst>
                <a:ext uri="{FF2B5EF4-FFF2-40B4-BE49-F238E27FC236}">
                  <a16:creationId xmlns:a16="http://schemas.microsoft.com/office/drawing/2014/main" id="{4095ED9A-3A3B-5940-83D8-8D42FCA2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2219325"/>
              <a:ext cx="15875" cy="17463"/>
            </a:xfrm>
            <a:custGeom>
              <a:avLst/>
              <a:gdLst>
                <a:gd name="T0" fmla="*/ 21 w 46"/>
                <a:gd name="T1" fmla="*/ 47 h 48"/>
                <a:gd name="T2" fmla="*/ 0 w 46"/>
                <a:gd name="T3" fmla="*/ 24 h 48"/>
                <a:gd name="T4" fmla="*/ 24 w 46"/>
                <a:gd name="T5" fmla="*/ 0 h 48"/>
                <a:gd name="T6" fmla="*/ 45 w 46"/>
                <a:gd name="T7" fmla="*/ 24 h 48"/>
                <a:gd name="T8" fmla="*/ 21 w 46"/>
                <a:gd name="T9" fmla="*/ 47 h 48"/>
                <a:gd name="T10" fmla="*/ 24 w 46"/>
                <a:gd name="T11" fmla="*/ 37 h 48"/>
                <a:gd name="T12" fmla="*/ 34 w 46"/>
                <a:gd name="T13" fmla="*/ 24 h 48"/>
                <a:gd name="T14" fmla="*/ 24 w 46"/>
                <a:gd name="T15" fmla="*/ 10 h 48"/>
                <a:gd name="T16" fmla="*/ 13 w 46"/>
                <a:gd name="T17" fmla="*/ 24 h 48"/>
                <a:gd name="T18" fmla="*/ 24 w 46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8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133">
              <a:extLst>
                <a:ext uri="{FF2B5EF4-FFF2-40B4-BE49-F238E27FC236}">
                  <a16:creationId xmlns:a16="http://schemas.microsoft.com/office/drawing/2014/main" id="{D25FAB75-D900-D345-8F65-DE6B9C62F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59000"/>
              <a:ext cx="15875" cy="17463"/>
            </a:xfrm>
            <a:custGeom>
              <a:avLst/>
              <a:gdLst>
                <a:gd name="T0" fmla="*/ 21 w 46"/>
                <a:gd name="T1" fmla="*/ 48 h 49"/>
                <a:gd name="T2" fmla="*/ 0 w 46"/>
                <a:gd name="T3" fmla="*/ 24 h 49"/>
                <a:gd name="T4" fmla="*/ 24 w 46"/>
                <a:gd name="T5" fmla="*/ 0 h 49"/>
                <a:gd name="T6" fmla="*/ 45 w 46"/>
                <a:gd name="T7" fmla="*/ 24 h 49"/>
                <a:gd name="T8" fmla="*/ 21 w 46"/>
                <a:gd name="T9" fmla="*/ 48 h 49"/>
                <a:gd name="T10" fmla="*/ 24 w 46"/>
                <a:gd name="T11" fmla="*/ 37 h 49"/>
                <a:gd name="T12" fmla="*/ 35 w 46"/>
                <a:gd name="T13" fmla="*/ 24 h 49"/>
                <a:gd name="T14" fmla="*/ 24 w 46"/>
                <a:gd name="T15" fmla="*/ 10 h 49"/>
                <a:gd name="T16" fmla="*/ 13 w 46"/>
                <a:gd name="T17" fmla="*/ 24 h 49"/>
                <a:gd name="T18" fmla="*/ 24 w 46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9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134">
              <a:extLst>
                <a:ext uri="{FF2B5EF4-FFF2-40B4-BE49-F238E27FC236}">
                  <a16:creationId xmlns:a16="http://schemas.microsoft.com/office/drawing/2014/main" id="{700C9210-E841-E046-B6EC-F63261AB4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85988"/>
              <a:ext cx="14287" cy="15875"/>
            </a:xfrm>
            <a:custGeom>
              <a:avLst/>
              <a:gdLst>
                <a:gd name="T0" fmla="*/ 2 w 38"/>
                <a:gd name="T1" fmla="*/ 0 h 46"/>
                <a:gd name="T2" fmla="*/ 18 w 38"/>
                <a:gd name="T3" fmla="*/ 0 h 46"/>
                <a:gd name="T4" fmla="*/ 31 w 38"/>
                <a:gd name="T5" fmla="*/ 3 h 46"/>
                <a:gd name="T6" fmla="*/ 37 w 38"/>
                <a:gd name="T7" fmla="*/ 13 h 46"/>
                <a:gd name="T8" fmla="*/ 31 w 38"/>
                <a:gd name="T9" fmla="*/ 24 h 46"/>
                <a:gd name="T10" fmla="*/ 15 w 38"/>
                <a:gd name="T11" fmla="*/ 29 h 46"/>
                <a:gd name="T12" fmla="*/ 13 w 38"/>
                <a:gd name="T13" fmla="*/ 29 h 46"/>
                <a:gd name="T14" fmla="*/ 13 w 38"/>
                <a:gd name="T15" fmla="*/ 45 h 46"/>
                <a:gd name="T16" fmla="*/ 0 w 38"/>
                <a:gd name="T17" fmla="*/ 45 h 46"/>
                <a:gd name="T18" fmla="*/ 2 w 38"/>
                <a:gd name="T19" fmla="*/ 0 h 46"/>
                <a:gd name="T20" fmla="*/ 13 w 38"/>
                <a:gd name="T21" fmla="*/ 21 h 46"/>
                <a:gd name="T22" fmla="*/ 15 w 38"/>
                <a:gd name="T23" fmla="*/ 21 h 46"/>
                <a:gd name="T24" fmla="*/ 23 w 38"/>
                <a:gd name="T25" fmla="*/ 16 h 46"/>
                <a:gd name="T26" fmla="*/ 15 w 38"/>
                <a:gd name="T27" fmla="*/ 11 h 46"/>
                <a:gd name="T28" fmla="*/ 13 w 38"/>
                <a:gd name="T29" fmla="*/ 11 h 46"/>
                <a:gd name="T30" fmla="*/ 13 w 38"/>
                <a:gd name="T3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135">
              <a:extLst>
                <a:ext uri="{FF2B5EF4-FFF2-40B4-BE49-F238E27FC236}">
                  <a16:creationId xmlns:a16="http://schemas.microsoft.com/office/drawing/2014/main" id="{1D49210F-AA13-F140-951F-7AD76B7A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208213"/>
              <a:ext cx="11113" cy="15875"/>
            </a:xfrm>
            <a:custGeom>
              <a:avLst/>
              <a:gdLst>
                <a:gd name="T0" fmla="*/ 6 w 33"/>
                <a:gd name="T1" fmla="*/ 31 h 46"/>
                <a:gd name="T2" fmla="*/ 16 w 33"/>
                <a:gd name="T3" fmla="*/ 34 h 46"/>
                <a:gd name="T4" fmla="*/ 22 w 33"/>
                <a:gd name="T5" fmla="*/ 31 h 46"/>
                <a:gd name="T6" fmla="*/ 14 w 33"/>
                <a:gd name="T7" fmla="*/ 26 h 46"/>
                <a:gd name="T8" fmla="*/ 0 w 33"/>
                <a:gd name="T9" fmla="*/ 13 h 46"/>
                <a:gd name="T10" fmla="*/ 19 w 33"/>
                <a:gd name="T11" fmla="*/ 0 h 46"/>
                <a:gd name="T12" fmla="*/ 32 w 33"/>
                <a:gd name="T13" fmla="*/ 2 h 46"/>
                <a:gd name="T14" fmla="*/ 30 w 33"/>
                <a:gd name="T15" fmla="*/ 13 h 46"/>
                <a:gd name="T16" fmla="*/ 19 w 33"/>
                <a:gd name="T17" fmla="*/ 10 h 46"/>
                <a:gd name="T18" fmla="*/ 14 w 33"/>
                <a:gd name="T19" fmla="*/ 13 h 46"/>
                <a:gd name="T20" fmla="*/ 22 w 33"/>
                <a:gd name="T21" fmla="*/ 18 h 46"/>
                <a:gd name="T22" fmla="*/ 32 w 33"/>
                <a:gd name="T23" fmla="*/ 31 h 46"/>
                <a:gd name="T24" fmla="*/ 14 w 33"/>
                <a:gd name="T25" fmla="*/ 45 h 46"/>
                <a:gd name="T26" fmla="*/ 0 w 33"/>
                <a:gd name="T27" fmla="*/ 42 h 46"/>
                <a:gd name="T28" fmla="*/ 6 w 33"/>
                <a:gd name="T2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6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136">
              <a:extLst>
                <a:ext uri="{FF2B5EF4-FFF2-40B4-BE49-F238E27FC236}">
                  <a16:creationId xmlns:a16="http://schemas.microsoft.com/office/drawing/2014/main" id="{D5C53FC6-DD76-D740-B9C1-98ABAEF3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2017713"/>
              <a:ext cx="438150" cy="381000"/>
            </a:xfrm>
            <a:custGeom>
              <a:avLst/>
              <a:gdLst>
                <a:gd name="T0" fmla="*/ 0 w 1219"/>
                <a:gd name="T1" fmla="*/ 0 h 1060"/>
                <a:gd name="T2" fmla="*/ 784 w 1219"/>
                <a:gd name="T3" fmla="*/ 0 h 1060"/>
                <a:gd name="T4" fmla="*/ 1218 w 1219"/>
                <a:gd name="T5" fmla="*/ 365 h 1060"/>
                <a:gd name="T6" fmla="*/ 781 w 1219"/>
                <a:gd name="T7" fmla="*/ 755 h 1060"/>
                <a:gd name="T8" fmla="*/ 455 w 1219"/>
                <a:gd name="T9" fmla="*/ 755 h 1060"/>
                <a:gd name="T10" fmla="*/ 455 w 1219"/>
                <a:gd name="T11" fmla="*/ 1059 h 1060"/>
                <a:gd name="T12" fmla="*/ 0 w 1219"/>
                <a:gd name="T13" fmla="*/ 1059 h 1060"/>
                <a:gd name="T14" fmla="*/ 0 w 1219"/>
                <a:gd name="T15" fmla="*/ 0 h 1060"/>
                <a:gd name="T16" fmla="*/ 543 w 1219"/>
                <a:gd name="T17" fmla="*/ 508 h 1060"/>
                <a:gd name="T18" fmla="*/ 762 w 1219"/>
                <a:gd name="T19" fmla="*/ 371 h 1060"/>
                <a:gd name="T20" fmla="*/ 543 w 1219"/>
                <a:gd name="T21" fmla="*/ 244 h 1060"/>
                <a:gd name="T22" fmla="*/ 445 w 1219"/>
                <a:gd name="T23" fmla="*/ 244 h 1060"/>
                <a:gd name="T24" fmla="*/ 445 w 1219"/>
                <a:gd name="T25" fmla="*/ 508 h 1060"/>
                <a:gd name="T26" fmla="*/ 543 w 1219"/>
                <a:gd name="T27" fmla="*/ 508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06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4B1CB376-5595-964C-8C92-57E281B0C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017713"/>
              <a:ext cx="528637" cy="381000"/>
            </a:xfrm>
            <a:custGeom>
              <a:avLst/>
              <a:gdLst>
                <a:gd name="T0" fmla="*/ 416 w 1468"/>
                <a:gd name="T1" fmla="*/ 0 h 1060"/>
                <a:gd name="T2" fmla="*/ 1044 w 1468"/>
                <a:gd name="T3" fmla="*/ 0 h 1060"/>
                <a:gd name="T4" fmla="*/ 1467 w 1468"/>
                <a:gd name="T5" fmla="*/ 1059 h 1060"/>
                <a:gd name="T6" fmla="*/ 991 w 1468"/>
                <a:gd name="T7" fmla="*/ 1059 h 1060"/>
                <a:gd name="T8" fmla="*/ 911 w 1468"/>
                <a:gd name="T9" fmla="*/ 829 h 1060"/>
                <a:gd name="T10" fmla="*/ 527 w 1468"/>
                <a:gd name="T11" fmla="*/ 829 h 1060"/>
                <a:gd name="T12" fmla="*/ 453 w 1468"/>
                <a:gd name="T13" fmla="*/ 1059 h 1060"/>
                <a:gd name="T14" fmla="*/ 0 w 1468"/>
                <a:gd name="T15" fmla="*/ 1059 h 1060"/>
                <a:gd name="T16" fmla="*/ 416 w 1468"/>
                <a:gd name="T17" fmla="*/ 0 h 1060"/>
                <a:gd name="T18" fmla="*/ 591 w 1468"/>
                <a:gd name="T19" fmla="*/ 575 h 1060"/>
                <a:gd name="T20" fmla="*/ 856 w 1468"/>
                <a:gd name="T21" fmla="*/ 575 h 1060"/>
                <a:gd name="T22" fmla="*/ 726 w 1468"/>
                <a:gd name="T23" fmla="*/ 228 h 1060"/>
                <a:gd name="T24" fmla="*/ 723 w 1468"/>
                <a:gd name="T25" fmla="*/ 228 h 1060"/>
                <a:gd name="T26" fmla="*/ 591 w 1468"/>
                <a:gd name="T27" fmla="*/ 57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8" h="106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3B1A15FA-B9A1-4942-9F8A-7B1EA3A56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017713"/>
              <a:ext cx="438150" cy="381000"/>
            </a:xfrm>
            <a:custGeom>
              <a:avLst/>
              <a:gdLst>
                <a:gd name="T0" fmla="*/ 760 w 1217"/>
                <a:gd name="T1" fmla="*/ 0 h 1060"/>
                <a:gd name="T2" fmla="*/ 1216 w 1217"/>
                <a:gd name="T3" fmla="*/ 0 h 1060"/>
                <a:gd name="T4" fmla="*/ 1216 w 1217"/>
                <a:gd name="T5" fmla="*/ 1059 h 1060"/>
                <a:gd name="T6" fmla="*/ 760 w 1217"/>
                <a:gd name="T7" fmla="*/ 1059 h 1060"/>
                <a:gd name="T8" fmla="*/ 760 w 1217"/>
                <a:gd name="T9" fmla="*/ 678 h 1060"/>
                <a:gd name="T10" fmla="*/ 456 w 1217"/>
                <a:gd name="T11" fmla="*/ 678 h 1060"/>
                <a:gd name="T12" fmla="*/ 456 w 1217"/>
                <a:gd name="T13" fmla="*/ 1059 h 1060"/>
                <a:gd name="T14" fmla="*/ 0 w 1217"/>
                <a:gd name="T15" fmla="*/ 1059 h 1060"/>
                <a:gd name="T16" fmla="*/ 0 w 1217"/>
                <a:gd name="T17" fmla="*/ 0 h 1060"/>
                <a:gd name="T18" fmla="*/ 456 w 1217"/>
                <a:gd name="T19" fmla="*/ 0 h 1060"/>
                <a:gd name="T20" fmla="*/ 456 w 1217"/>
                <a:gd name="T21" fmla="*/ 365 h 1060"/>
                <a:gd name="T22" fmla="*/ 760 w 1217"/>
                <a:gd name="T23" fmla="*/ 365 h 1060"/>
                <a:gd name="T24" fmla="*/ 760 w 1217"/>
                <a:gd name="T2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106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07801B11-EDF5-3448-9EB4-3E0399A54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011363"/>
              <a:ext cx="476250" cy="395287"/>
            </a:xfrm>
            <a:custGeom>
              <a:avLst/>
              <a:gdLst>
                <a:gd name="T0" fmla="*/ 657 w 1322"/>
                <a:gd name="T1" fmla="*/ 1097 h 1098"/>
                <a:gd name="T2" fmla="*/ 0 w 1322"/>
                <a:gd name="T3" fmla="*/ 549 h 1098"/>
                <a:gd name="T4" fmla="*/ 657 w 1322"/>
                <a:gd name="T5" fmla="*/ 0 h 1098"/>
                <a:gd name="T6" fmla="*/ 1319 w 1322"/>
                <a:gd name="T7" fmla="*/ 549 h 1098"/>
                <a:gd name="T8" fmla="*/ 657 w 1322"/>
                <a:gd name="T9" fmla="*/ 1097 h 1098"/>
                <a:gd name="T10" fmla="*/ 657 w 1322"/>
                <a:gd name="T11" fmla="*/ 843 h 1098"/>
                <a:gd name="T12" fmla="*/ 845 w 1322"/>
                <a:gd name="T13" fmla="*/ 549 h 1098"/>
                <a:gd name="T14" fmla="*/ 657 w 1322"/>
                <a:gd name="T15" fmla="*/ 255 h 1098"/>
                <a:gd name="T16" fmla="*/ 474 w 1322"/>
                <a:gd name="T17" fmla="*/ 549 h 1098"/>
                <a:gd name="T18" fmla="*/ 657 w 1322"/>
                <a:gd name="T19" fmla="*/ 843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098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7B9C7D84-068C-FD4F-AA30-57EAB56781E7}"/>
              </a:ext>
            </a:extLst>
          </p:cNvPr>
          <p:cNvSpPr txBox="1"/>
          <p:nvPr userDrawn="1"/>
        </p:nvSpPr>
        <p:spPr>
          <a:xfrm>
            <a:off x="7959487" y="6304569"/>
            <a:ext cx="241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179ADC"/>
                </a:solidFill>
              </a:rPr>
              <a:t>#</a:t>
            </a:r>
            <a:r>
              <a:rPr lang="en-US" sz="1400" err="1">
                <a:solidFill>
                  <a:srgbClr val="179ADC"/>
                </a:solidFill>
              </a:rPr>
              <a:t>UniversalHealth</a:t>
            </a:r>
            <a:endParaRPr lang="en-US" sz="1400">
              <a:solidFill>
                <a:srgbClr val="179ADC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F301E2B-3ED1-6D4C-92C3-F8400AF2AC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lide Number Placeholder 8">
            <a:extLst>
              <a:ext uri="{FF2B5EF4-FFF2-40B4-BE49-F238E27FC236}">
                <a16:creationId xmlns:a16="http://schemas.microsoft.com/office/drawing/2014/main" id="{8B08CDEB-E05C-2D47-B892-8F5806880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B5E4657-19E5-0B46-8582-D80542371EC4}"/>
              </a:ext>
            </a:extLst>
          </p:cNvPr>
          <p:cNvSpPr/>
          <p:nvPr userDrawn="1"/>
        </p:nvSpPr>
        <p:spPr>
          <a:xfrm>
            <a:off x="0" y="-1954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24185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340914" y="2127720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118438" y="2127720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1975" y="2127720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912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28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07086" y="1949479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75355" y="1949479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16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454258" y="1669852"/>
            <a:ext cx="4588605" cy="388895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8811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2623792" y="3063472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4140225" y="3063472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1107359" y="3063472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2623792" y="4452676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4140225" y="4452676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48"/>
          </p:nvPr>
        </p:nvSpPr>
        <p:spPr>
          <a:xfrm>
            <a:off x="1107359" y="4452676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2623792" y="1674270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4140225" y="1674270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107359" y="1674270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02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0272FAD-DA49-F747-860F-075723A8B6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86B4B0-32BF-FE47-8D0E-EC690B5596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325" y="2269759"/>
            <a:ext cx="4992687" cy="362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3210E5-3DE4-BF49-A9D9-4279D29C26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3579" y="2269759"/>
            <a:ext cx="4992687" cy="362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991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Placeholder">
  <p:cSld name="7_ImagePlacehol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1999091" y="3448453"/>
            <a:ext cx="4564063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1662545" y="1861375"/>
            <a:ext cx="8986059" cy="156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8382" y="5839633"/>
            <a:ext cx="4056269" cy="68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7329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E6FF112-666E-9845-9D3C-1052E1E7ACA2}"/>
              </a:ext>
            </a:extLst>
          </p:cNvPr>
          <p:cNvSpPr/>
          <p:nvPr userDrawn="1"/>
        </p:nvSpPr>
        <p:spPr>
          <a:xfrm>
            <a:off x="-5642517" y="136525"/>
            <a:ext cx="17834517" cy="7870051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3D314F6-3613-6B4A-9FB1-3B336846772A}"/>
              </a:ext>
            </a:extLst>
          </p:cNvPr>
          <p:cNvSpPr/>
          <p:nvPr userDrawn="1"/>
        </p:nvSpPr>
        <p:spPr>
          <a:xfrm rot="19940501">
            <a:off x="-9895657" y="-2483021"/>
            <a:ext cx="15417507" cy="14885281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26464-028B-6343-8550-C7B302380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45C0-A1DD-334E-91E8-9B7850309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6FB7FA-5927-A54B-BB7A-AF2D738101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B0065C8-F40D-CC41-BFE0-F1EA75BBB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B5594-36E5-D847-BBB6-2295E5BCE5EA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55FE9-BAFD-DA48-BE27-67E46B2FF01A}"/>
              </a:ext>
            </a:extLst>
          </p:cNvPr>
          <p:cNvGrpSpPr/>
          <p:nvPr userDrawn="1"/>
        </p:nvGrpSpPr>
        <p:grpSpPr>
          <a:xfrm>
            <a:off x="838200" y="6307650"/>
            <a:ext cx="3357949" cy="331271"/>
            <a:chOff x="2933700" y="2011363"/>
            <a:chExt cx="4006850" cy="395287"/>
          </a:xfrm>
          <a:solidFill>
            <a:srgbClr val="179ADC"/>
          </a:solidFill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0026BCF6-5C64-3C4C-93E4-CC4196743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336800"/>
              <a:ext cx="53975" cy="66675"/>
            </a:xfrm>
            <a:custGeom>
              <a:avLst/>
              <a:gdLst>
                <a:gd name="T0" fmla="*/ 98 w 149"/>
                <a:gd name="T1" fmla="*/ 143 h 187"/>
                <a:gd name="T2" fmla="*/ 47 w 149"/>
                <a:gd name="T3" fmla="*/ 143 h 187"/>
                <a:gd name="T4" fmla="*/ 37 w 149"/>
                <a:gd name="T5" fmla="*/ 186 h 187"/>
                <a:gd name="T6" fmla="*/ 0 w 149"/>
                <a:gd name="T7" fmla="*/ 186 h 187"/>
                <a:gd name="T8" fmla="*/ 53 w 149"/>
                <a:gd name="T9" fmla="*/ 0 h 187"/>
                <a:gd name="T10" fmla="*/ 95 w 149"/>
                <a:gd name="T11" fmla="*/ 0 h 187"/>
                <a:gd name="T12" fmla="*/ 148 w 149"/>
                <a:gd name="T13" fmla="*/ 186 h 187"/>
                <a:gd name="T14" fmla="*/ 108 w 149"/>
                <a:gd name="T15" fmla="*/ 186 h 187"/>
                <a:gd name="T16" fmla="*/ 98 w 149"/>
                <a:gd name="T17" fmla="*/ 143 h 187"/>
                <a:gd name="T18" fmla="*/ 74 w 149"/>
                <a:gd name="T19" fmla="*/ 35 h 187"/>
                <a:gd name="T20" fmla="*/ 74 w 149"/>
                <a:gd name="T21" fmla="*/ 35 h 187"/>
                <a:gd name="T22" fmla="*/ 55 w 149"/>
                <a:gd name="T23" fmla="*/ 112 h 187"/>
                <a:gd name="T24" fmla="*/ 93 w 149"/>
                <a:gd name="T25" fmla="*/ 112 h 187"/>
                <a:gd name="T26" fmla="*/ 74 w 149"/>
                <a:gd name="T27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A8AA6681-E2DA-CC44-95A2-5DC16FAD8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351088"/>
              <a:ext cx="60325" cy="50800"/>
            </a:xfrm>
            <a:custGeom>
              <a:avLst/>
              <a:gdLst>
                <a:gd name="T0" fmla="*/ 132 w 168"/>
                <a:gd name="T1" fmla="*/ 55 h 141"/>
                <a:gd name="T2" fmla="*/ 119 w 168"/>
                <a:gd name="T3" fmla="*/ 34 h 141"/>
                <a:gd name="T4" fmla="*/ 103 w 168"/>
                <a:gd name="T5" fmla="*/ 53 h 141"/>
                <a:gd name="T6" fmla="*/ 103 w 168"/>
                <a:gd name="T7" fmla="*/ 140 h 141"/>
                <a:gd name="T8" fmla="*/ 66 w 168"/>
                <a:gd name="T9" fmla="*/ 140 h 141"/>
                <a:gd name="T10" fmla="*/ 66 w 168"/>
                <a:gd name="T11" fmla="*/ 55 h 141"/>
                <a:gd name="T12" fmla="*/ 53 w 168"/>
                <a:gd name="T13" fmla="*/ 34 h 141"/>
                <a:gd name="T14" fmla="*/ 37 w 168"/>
                <a:gd name="T15" fmla="*/ 63 h 141"/>
                <a:gd name="T16" fmla="*/ 37 w 168"/>
                <a:gd name="T17" fmla="*/ 140 h 141"/>
                <a:gd name="T18" fmla="*/ 0 w 168"/>
                <a:gd name="T19" fmla="*/ 140 h 141"/>
                <a:gd name="T20" fmla="*/ 0 w 168"/>
                <a:gd name="T21" fmla="*/ 32 h 141"/>
                <a:gd name="T22" fmla="*/ 0 w 168"/>
                <a:gd name="T23" fmla="*/ 2 h 141"/>
                <a:gd name="T24" fmla="*/ 34 w 168"/>
                <a:gd name="T25" fmla="*/ 2 h 141"/>
                <a:gd name="T26" fmla="*/ 34 w 168"/>
                <a:gd name="T27" fmla="*/ 26 h 141"/>
                <a:gd name="T28" fmla="*/ 34 w 168"/>
                <a:gd name="T29" fmla="*/ 26 h 141"/>
                <a:gd name="T30" fmla="*/ 69 w 168"/>
                <a:gd name="T31" fmla="*/ 0 h 141"/>
                <a:gd name="T32" fmla="*/ 100 w 168"/>
                <a:gd name="T33" fmla="*/ 24 h 141"/>
                <a:gd name="T34" fmla="*/ 132 w 168"/>
                <a:gd name="T35" fmla="*/ 0 h 141"/>
                <a:gd name="T36" fmla="*/ 167 w 168"/>
                <a:gd name="T37" fmla="*/ 50 h 141"/>
                <a:gd name="T38" fmla="*/ 167 w 168"/>
                <a:gd name="T39" fmla="*/ 140 h 141"/>
                <a:gd name="T40" fmla="*/ 132 w 168"/>
                <a:gd name="T41" fmla="*/ 140 h 141"/>
                <a:gd name="T42" fmla="*/ 132 w 168"/>
                <a:gd name="T4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41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21C8B12B-9797-204A-BE2F-14BE7616A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51088"/>
              <a:ext cx="38100" cy="52387"/>
            </a:xfrm>
            <a:custGeom>
              <a:avLst/>
              <a:gdLst>
                <a:gd name="T0" fmla="*/ 106 w 107"/>
                <a:gd name="T1" fmla="*/ 82 h 144"/>
                <a:gd name="T2" fmla="*/ 35 w 107"/>
                <a:gd name="T3" fmla="*/ 82 h 144"/>
                <a:gd name="T4" fmla="*/ 64 w 107"/>
                <a:gd name="T5" fmla="*/ 114 h 144"/>
                <a:gd name="T6" fmla="*/ 98 w 107"/>
                <a:gd name="T7" fmla="*/ 103 h 144"/>
                <a:gd name="T8" fmla="*/ 98 w 107"/>
                <a:gd name="T9" fmla="*/ 135 h 144"/>
                <a:gd name="T10" fmla="*/ 61 w 107"/>
                <a:gd name="T11" fmla="*/ 143 h 144"/>
                <a:gd name="T12" fmla="*/ 0 w 107"/>
                <a:gd name="T13" fmla="*/ 71 h 144"/>
                <a:gd name="T14" fmla="*/ 53 w 107"/>
                <a:gd name="T15" fmla="*/ 0 h 144"/>
                <a:gd name="T16" fmla="*/ 106 w 107"/>
                <a:gd name="T17" fmla="*/ 71 h 144"/>
                <a:gd name="T18" fmla="*/ 106 w 107"/>
                <a:gd name="T19" fmla="*/ 82 h 144"/>
                <a:gd name="T20" fmla="*/ 75 w 107"/>
                <a:gd name="T21" fmla="*/ 61 h 144"/>
                <a:gd name="T22" fmla="*/ 56 w 107"/>
                <a:gd name="T23" fmla="*/ 26 h 144"/>
                <a:gd name="T24" fmla="*/ 37 w 107"/>
                <a:gd name="T25" fmla="*/ 61 h 144"/>
                <a:gd name="T26" fmla="*/ 75 w 107"/>
                <a:gd name="T27" fmla="*/ 6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4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5542EC03-EFB9-1A41-A8E5-E78068610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351088"/>
              <a:ext cx="26988" cy="50800"/>
            </a:xfrm>
            <a:custGeom>
              <a:avLst/>
              <a:gdLst>
                <a:gd name="T0" fmla="*/ 0 w 76"/>
                <a:gd name="T1" fmla="*/ 32 h 141"/>
                <a:gd name="T2" fmla="*/ 0 w 76"/>
                <a:gd name="T3" fmla="*/ 2 h 141"/>
                <a:gd name="T4" fmla="*/ 35 w 76"/>
                <a:gd name="T5" fmla="*/ 2 h 141"/>
                <a:gd name="T6" fmla="*/ 35 w 76"/>
                <a:gd name="T7" fmla="*/ 26 h 141"/>
                <a:gd name="T8" fmla="*/ 35 w 76"/>
                <a:gd name="T9" fmla="*/ 26 h 141"/>
                <a:gd name="T10" fmla="*/ 69 w 76"/>
                <a:gd name="T11" fmla="*/ 0 h 141"/>
                <a:gd name="T12" fmla="*/ 75 w 76"/>
                <a:gd name="T13" fmla="*/ 0 h 141"/>
                <a:gd name="T14" fmla="*/ 75 w 76"/>
                <a:gd name="T15" fmla="*/ 40 h 141"/>
                <a:gd name="T16" fmla="*/ 61 w 76"/>
                <a:gd name="T17" fmla="*/ 37 h 141"/>
                <a:gd name="T18" fmla="*/ 38 w 76"/>
                <a:gd name="T19" fmla="*/ 79 h 141"/>
                <a:gd name="T20" fmla="*/ 38 w 76"/>
                <a:gd name="T21" fmla="*/ 140 h 141"/>
                <a:gd name="T22" fmla="*/ 0 w 76"/>
                <a:gd name="T23" fmla="*/ 140 h 141"/>
                <a:gd name="T24" fmla="*/ 0 w 76"/>
                <a:gd name="T25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1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6E22339-32B0-6F48-84EE-91D559519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2330450"/>
              <a:ext cx="14287" cy="71438"/>
            </a:xfrm>
            <a:custGeom>
              <a:avLst/>
              <a:gdLst>
                <a:gd name="T0" fmla="*/ 0 w 38"/>
                <a:gd name="T1" fmla="*/ 0 h 199"/>
                <a:gd name="T2" fmla="*/ 37 w 38"/>
                <a:gd name="T3" fmla="*/ 0 h 199"/>
                <a:gd name="T4" fmla="*/ 37 w 38"/>
                <a:gd name="T5" fmla="*/ 37 h 199"/>
                <a:gd name="T6" fmla="*/ 0 w 38"/>
                <a:gd name="T7" fmla="*/ 37 h 199"/>
                <a:gd name="T8" fmla="*/ 0 w 38"/>
                <a:gd name="T9" fmla="*/ 0 h 199"/>
                <a:gd name="T10" fmla="*/ 0 w 38"/>
                <a:gd name="T11" fmla="*/ 60 h 199"/>
                <a:gd name="T12" fmla="*/ 37 w 38"/>
                <a:gd name="T13" fmla="*/ 60 h 199"/>
                <a:gd name="T14" fmla="*/ 37 w 38"/>
                <a:gd name="T15" fmla="*/ 198 h 199"/>
                <a:gd name="T16" fmla="*/ 0 w 38"/>
                <a:gd name="T17" fmla="*/ 198 h 199"/>
                <a:gd name="T18" fmla="*/ 0 w 38"/>
                <a:gd name="T19" fmla="*/ 6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9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110189C-A0F1-FA45-9ED0-D92AA73B7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351088"/>
              <a:ext cx="31750" cy="52387"/>
            </a:xfrm>
            <a:custGeom>
              <a:avLst/>
              <a:gdLst>
                <a:gd name="T0" fmla="*/ 88 w 89"/>
                <a:gd name="T1" fmla="*/ 137 h 144"/>
                <a:gd name="T2" fmla="*/ 56 w 89"/>
                <a:gd name="T3" fmla="*/ 143 h 144"/>
                <a:gd name="T4" fmla="*/ 0 w 89"/>
                <a:gd name="T5" fmla="*/ 74 h 144"/>
                <a:gd name="T6" fmla="*/ 59 w 89"/>
                <a:gd name="T7" fmla="*/ 0 h 144"/>
                <a:gd name="T8" fmla="*/ 88 w 89"/>
                <a:gd name="T9" fmla="*/ 8 h 144"/>
                <a:gd name="T10" fmla="*/ 85 w 89"/>
                <a:gd name="T11" fmla="*/ 40 h 144"/>
                <a:gd name="T12" fmla="*/ 64 w 89"/>
                <a:gd name="T13" fmla="*/ 34 h 144"/>
                <a:gd name="T14" fmla="*/ 37 w 89"/>
                <a:gd name="T15" fmla="*/ 74 h 144"/>
                <a:gd name="T16" fmla="*/ 67 w 89"/>
                <a:gd name="T17" fmla="*/ 114 h 144"/>
                <a:gd name="T18" fmla="*/ 88 w 89"/>
                <a:gd name="T19" fmla="*/ 108 h 144"/>
                <a:gd name="T20" fmla="*/ 88 w 89"/>
                <a:gd name="T21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4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D5B0E2E-1195-5D4B-BC6B-3ADA394D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352675"/>
              <a:ext cx="38100" cy="52388"/>
            </a:xfrm>
            <a:custGeom>
              <a:avLst/>
              <a:gdLst>
                <a:gd name="T0" fmla="*/ 10 w 104"/>
                <a:gd name="T1" fmla="*/ 8 h 144"/>
                <a:gd name="T2" fmla="*/ 50 w 104"/>
                <a:gd name="T3" fmla="*/ 0 h 144"/>
                <a:gd name="T4" fmla="*/ 103 w 104"/>
                <a:gd name="T5" fmla="*/ 51 h 144"/>
                <a:gd name="T6" fmla="*/ 103 w 104"/>
                <a:gd name="T7" fmla="*/ 101 h 144"/>
                <a:gd name="T8" fmla="*/ 103 w 104"/>
                <a:gd name="T9" fmla="*/ 141 h 144"/>
                <a:gd name="T10" fmla="*/ 69 w 104"/>
                <a:gd name="T11" fmla="*/ 141 h 144"/>
                <a:gd name="T12" fmla="*/ 69 w 104"/>
                <a:gd name="T13" fmla="*/ 122 h 144"/>
                <a:gd name="T14" fmla="*/ 37 w 104"/>
                <a:gd name="T15" fmla="*/ 143 h 144"/>
                <a:gd name="T16" fmla="*/ 0 w 104"/>
                <a:gd name="T17" fmla="*/ 101 h 144"/>
                <a:gd name="T18" fmla="*/ 58 w 104"/>
                <a:gd name="T19" fmla="*/ 53 h 144"/>
                <a:gd name="T20" fmla="*/ 69 w 104"/>
                <a:gd name="T21" fmla="*/ 53 h 144"/>
                <a:gd name="T22" fmla="*/ 47 w 104"/>
                <a:gd name="T23" fmla="*/ 27 h 144"/>
                <a:gd name="T24" fmla="*/ 13 w 104"/>
                <a:gd name="T25" fmla="*/ 40 h 144"/>
                <a:gd name="T26" fmla="*/ 10 w 104"/>
                <a:gd name="T27" fmla="*/ 8 h 144"/>
                <a:gd name="T28" fmla="*/ 31 w 104"/>
                <a:gd name="T29" fmla="*/ 96 h 144"/>
                <a:gd name="T30" fmla="*/ 47 w 104"/>
                <a:gd name="T31" fmla="*/ 114 h 144"/>
                <a:gd name="T32" fmla="*/ 69 w 104"/>
                <a:gd name="T33" fmla="*/ 80 h 144"/>
                <a:gd name="T34" fmla="*/ 69 w 104"/>
                <a:gd name="T35" fmla="*/ 72 h 144"/>
                <a:gd name="T36" fmla="*/ 31 w 104"/>
                <a:gd name="T3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4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C2D074BF-6CA7-FB43-9624-8455539DD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2351088"/>
              <a:ext cx="31750" cy="52387"/>
            </a:xfrm>
            <a:custGeom>
              <a:avLst/>
              <a:gdLst>
                <a:gd name="T0" fmla="*/ 79 w 86"/>
                <a:gd name="T1" fmla="*/ 37 h 144"/>
                <a:gd name="T2" fmla="*/ 50 w 86"/>
                <a:gd name="T3" fmla="*/ 29 h 144"/>
                <a:gd name="T4" fmla="*/ 37 w 86"/>
                <a:gd name="T5" fmla="*/ 40 h 144"/>
                <a:gd name="T6" fmla="*/ 61 w 86"/>
                <a:gd name="T7" fmla="*/ 61 h 144"/>
                <a:gd name="T8" fmla="*/ 85 w 86"/>
                <a:gd name="T9" fmla="*/ 100 h 144"/>
                <a:gd name="T10" fmla="*/ 40 w 86"/>
                <a:gd name="T11" fmla="*/ 143 h 144"/>
                <a:gd name="T12" fmla="*/ 0 w 86"/>
                <a:gd name="T13" fmla="*/ 135 h 144"/>
                <a:gd name="T14" fmla="*/ 0 w 86"/>
                <a:gd name="T15" fmla="*/ 103 h 144"/>
                <a:gd name="T16" fmla="*/ 29 w 86"/>
                <a:gd name="T17" fmla="*/ 114 h 144"/>
                <a:gd name="T18" fmla="*/ 47 w 86"/>
                <a:gd name="T19" fmla="*/ 100 h 144"/>
                <a:gd name="T20" fmla="*/ 24 w 86"/>
                <a:gd name="T21" fmla="*/ 85 h 144"/>
                <a:gd name="T22" fmla="*/ 0 w 86"/>
                <a:gd name="T23" fmla="*/ 42 h 144"/>
                <a:gd name="T24" fmla="*/ 45 w 86"/>
                <a:gd name="T25" fmla="*/ 0 h 144"/>
                <a:gd name="T26" fmla="*/ 79 w 86"/>
                <a:gd name="T27" fmla="*/ 5 h 144"/>
                <a:gd name="T28" fmla="*/ 79 w 86"/>
                <a:gd name="T29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4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C484C87-3D1A-6044-911A-385C53664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298700"/>
              <a:ext cx="612775" cy="7938"/>
            </a:xfrm>
            <a:custGeom>
              <a:avLst/>
              <a:gdLst>
                <a:gd name="T0" fmla="*/ 851 w 1703"/>
                <a:gd name="T1" fmla="*/ 19 h 20"/>
                <a:gd name="T2" fmla="*/ 0 w 1703"/>
                <a:gd name="T3" fmla="*/ 19 h 20"/>
                <a:gd name="T4" fmla="*/ 0 w 1703"/>
                <a:gd name="T5" fmla="*/ 0 h 20"/>
                <a:gd name="T6" fmla="*/ 1702 w 1703"/>
                <a:gd name="T7" fmla="*/ 0 h 20"/>
                <a:gd name="T8" fmla="*/ 1702 w 1703"/>
                <a:gd name="T9" fmla="*/ 19 h 20"/>
                <a:gd name="T10" fmla="*/ 851 w 1703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2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35706F2-4A20-A441-B270-70511C74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2371725"/>
              <a:ext cx="17462" cy="31750"/>
            </a:xfrm>
            <a:custGeom>
              <a:avLst/>
              <a:gdLst>
                <a:gd name="T0" fmla="*/ 3 w 49"/>
                <a:gd name="T1" fmla="*/ 0 h 89"/>
                <a:gd name="T2" fmla="*/ 24 w 49"/>
                <a:gd name="T3" fmla="*/ 0 h 89"/>
                <a:gd name="T4" fmla="*/ 45 w 49"/>
                <a:gd name="T5" fmla="*/ 22 h 89"/>
                <a:gd name="T6" fmla="*/ 32 w 49"/>
                <a:gd name="T7" fmla="*/ 43 h 89"/>
                <a:gd name="T8" fmla="*/ 32 w 49"/>
                <a:gd name="T9" fmla="*/ 43 h 89"/>
                <a:gd name="T10" fmla="*/ 40 w 49"/>
                <a:gd name="T11" fmla="*/ 53 h 89"/>
                <a:gd name="T12" fmla="*/ 48 w 49"/>
                <a:gd name="T13" fmla="*/ 85 h 89"/>
                <a:gd name="T14" fmla="*/ 35 w 49"/>
                <a:gd name="T15" fmla="*/ 85 h 89"/>
                <a:gd name="T16" fmla="*/ 27 w 49"/>
                <a:gd name="T17" fmla="*/ 59 h 89"/>
                <a:gd name="T18" fmla="*/ 16 w 49"/>
                <a:gd name="T19" fmla="*/ 51 h 89"/>
                <a:gd name="T20" fmla="*/ 14 w 49"/>
                <a:gd name="T21" fmla="*/ 51 h 89"/>
                <a:gd name="T22" fmla="*/ 14 w 49"/>
                <a:gd name="T23" fmla="*/ 88 h 89"/>
                <a:gd name="T24" fmla="*/ 0 w 49"/>
                <a:gd name="T25" fmla="*/ 88 h 89"/>
                <a:gd name="T26" fmla="*/ 3 w 49"/>
                <a:gd name="T27" fmla="*/ 0 h 89"/>
                <a:gd name="T28" fmla="*/ 22 w 49"/>
                <a:gd name="T29" fmla="*/ 37 h 89"/>
                <a:gd name="T30" fmla="*/ 32 w 49"/>
                <a:gd name="T31" fmla="*/ 24 h 89"/>
                <a:gd name="T32" fmla="*/ 22 w 49"/>
                <a:gd name="T33" fmla="*/ 11 h 89"/>
                <a:gd name="T34" fmla="*/ 16 w 49"/>
                <a:gd name="T35" fmla="*/ 11 h 89"/>
                <a:gd name="T36" fmla="*/ 16 w 49"/>
                <a:gd name="T37" fmla="*/ 35 h 89"/>
                <a:gd name="T38" fmla="*/ 22 w 49"/>
                <a:gd name="T39" fmla="*/ 35 h 89"/>
                <a:gd name="T40" fmla="*/ 22 w 49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9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FB1676C-7444-1D40-BA2C-62E3CEDF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371725"/>
              <a:ext cx="14287" cy="31750"/>
            </a:xfrm>
            <a:custGeom>
              <a:avLst/>
              <a:gdLst>
                <a:gd name="T0" fmla="*/ 0 w 38"/>
                <a:gd name="T1" fmla="*/ 0 h 86"/>
                <a:gd name="T2" fmla="*/ 35 w 38"/>
                <a:gd name="T3" fmla="*/ 0 h 86"/>
                <a:gd name="T4" fmla="*/ 35 w 38"/>
                <a:gd name="T5" fmla="*/ 14 h 86"/>
                <a:gd name="T6" fmla="*/ 14 w 38"/>
                <a:gd name="T7" fmla="*/ 14 h 86"/>
                <a:gd name="T8" fmla="*/ 14 w 38"/>
                <a:gd name="T9" fmla="*/ 35 h 86"/>
                <a:gd name="T10" fmla="*/ 35 w 38"/>
                <a:gd name="T11" fmla="*/ 35 h 86"/>
                <a:gd name="T12" fmla="*/ 35 w 38"/>
                <a:gd name="T13" fmla="*/ 48 h 86"/>
                <a:gd name="T14" fmla="*/ 14 w 38"/>
                <a:gd name="T15" fmla="*/ 48 h 86"/>
                <a:gd name="T16" fmla="*/ 14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97468E5-2DED-B643-930E-955CC62D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2373313"/>
              <a:ext cx="19050" cy="31750"/>
            </a:xfrm>
            <a:custGeom>
              <a:avLst/>
              <a:gdLst>
                <a:gd name="T0" fmla="*/ 32 w 54"/>
                <a:gd name="T1" fmla="*/ 34 h 86"/>
                <a:gd name="T2" fmla="*/ 53 w 54"/>
                <a:gd name="T3" fmla="*/ 34 h 86"/>
                <a:gd name="T4" fmla="*/ 53 w 54"/>
                <a:gd name="T5" fmla="*/ 79 h 86"/>
                <a:gd name="T6" fmla="*/ 35 w 54"/>
                <a:gd name="T7" fmla="*/ 85 h 86"/>
                <a:gd name="T8" fmla="*/ 0 w 54"/>
                <a:gd name="T9" fmla="*/ 42 h 86"/>
                <a:gd name="T10" fmla="*/ 35 w 54"/>
                <a:gd name="T11" fmla="*/ 0 h 86"/>
                <a:gd name="T12" fmla="*/ 50 w 54"/>
                <a:gd name="T13" fmla="*/ 3 h 86"/>
                <a:gd name="T14" fmla="*/ 50 w 54"/>
                <a:gd name="T15" fmla="*/ 16 h 86"/>
                <a:gd name="T16" fmla="*/ 35 w 54"/>
                <a:gd name="T17" fmla="*/ 11 h 86"/>
                <a:gd name="T18" fmla="*/ 13 w 54"/>
                <a:gd name="T19" fmla="*/ 42 h 86"/>
                <a:gd name="T20" fmla="*/ 32 w 54"/>
                <a:gd name="T21" fmla="*/ 74 h 86"/>
                <a:gd name="T22" fmla="*/ 40 w 54"/>
                <a:gd name="T23" fmla="*/ 72 h 86"/>
                <a:gd name="T24" fmla="*/ 40 w 54"/>
                <a:gd name="T25" fmla="*/ 48 h 86"/>
                <a:gd name="T26" fmla="*/ 29 w 54"/>
                <a:gd name="T27" fmla="*/ 48 h 86"/>
                <a:gd name="T28" fmla="*/ 32 w 54"/>
                <a:gd name="T2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AD65CC0B-3364-F144-BEDC-A3FE22CBD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2371725"/>
              <a:ext cx="4762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65257C8-DC6B-B44F-A818-E372E0D0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3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5CD41265-2492-484C-B277-88DE397B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2371725"/>
              <a:ext cx="19050" cy="31750"/>
            </a:xfrm>
            <a:custGeom>
              <a:avLst/>
              <a:gdLst>
                <a:gd name="T0" fmla="*/ 0 w 51"/>
                <a:gd name="T1" fmla="*/ 0 h 86"/>
                <a:gd name="T2" fmla="*/ 16 w 51"/>
                <a:gd name="T3" fmla="*/ 0 h 86"/>
                <a:gd name="T4" fmla="*/ 37 w 51"/>
                <a:gd name="T5" fmla="*/ 67 h 86"/>
                <a:gd name="T6" fmla="*/ 37 w 51"/>
                <a:gd name="T7" fmla="*/ 67 h 86"/>
                <a:gd name="T8" fmla="*/ 37 w 51"/>
                <a:gd name="T9" fmla="*/ 0 h 86"/>
                <a:gd name="T10" fmla="*/ 50 w 51"/>
                <a:gd name="T11" fmla="*/ 0 h 86"/>
                <a:gd name="T12" fmla="*/ 50 w 51"/>
                <a:gd name="T13" fmla="*/ 85 h 86"/>
                <a:gd name="T14" fmla="*/ 35 w 51"/>
                <a:gd name="T15" fmla="*/ 85 h 86"/>
                <a:gd name="T16" fmla="*/ 13 w 51"/>
                <a:gd name="T17" fmla="*/ 19 h 86"/>
                <a:gd name="T18" fmla="*/ 11 w 51"/>
                <a:gd name="T19" fmla="*/ 19 h 86"/>
                <a:gd name="T20" fmla="*/ 11 w 51"/>
                <a:gd name="T21" fmla="*/ 85 h 86"/>
                <a:gd name="T22" fmla="*/ 0 w 51"/>
                <a:gd name="T23" fmla="*/ 85 h 86"/>
                <a:gd name="T24" fmla="*/ 0 w 5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6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BEBD35E4-95DA-ED44-A139-80D252B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75" y="2371725"/>
              <a:ext cx="22225" cy="31750"/>
            </a:xfrm>
            <a:custGeom>
              <a:avLst/>
              <a:gdLst>
                <a:gd name="T0" fmla="*/ 43 w 60"/>
                <a:gd name="T1" fmla="*/ 64 h 86"/>
                <a:gd name="T2" fmla="*/ 19 w 60"/>
                <a:gd name="T3" fmla="*/ 64 h 86"/>
                <a:gd name="T4" fmla="*/ 14 w 60"/>
                <a:gd name="T5" fmla="*/ 85 h 86"/>
                <a:gd name="T6" fmla="*/ 0 w 60"/>
                <a:gd name="T7" fmla="*/ 85 h 86"/>
                <a:gd name="T8" fmla="*/ 24 w 60"/>
                <a:gd name="T9" fmla="*/ 0 h 86"/>
                <a:gd name="T10" fmla="*/ 37 w 60"/>
                <a:gd name="T11" fmla="*/ 0 h 86"/>
                <a:gd name="T12" fmla="*/ 59 w 60"/>
                <a:gd name="T13" fmla="*/ 85 h 86"/>
                <a:gd name="T14" fmla="*/ 45 w 60"/>
                <a:gd name="T15" fmla="*/ 85 h 86"/>
                <a:gd name="T16" fmla="*/ 43 w 60"/>
                <a:gd name="T17" fmla="*/ 64 h 86"/>
                <a:gd name="T18" fmla="*/ 40 w 60"/>
                <a:gd name="T19" fmla="*/ 53 h 86"/>
                <a:gd name="T20" fmla="*/ 32 w 60"/>
                <a:gd name="T21" fmla="*/ 14 h 86"/>
                <a:gd name="T22" fmla="*/ 32 w 60"/>
                <a:gd name="T23" fmla="*/ 14 h 86"/>
                <a:gd name="T24" fmla="*/ 22 w 60"/>
                <a:gd name="T25" fmla="*/ 53 h 86"/>
                <a:gd name="T26" fmla="*/ 40 w 60"/>
                <a:gd name="T27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6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55E77EB6-B0A0-4F4E-A71E-84C1891A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13 w 35"/>
                <a:gd name="T3" fmla="*/ 0 h 86"/>
                <a:gd name="T4" fmla="*/ 13 w 35"/>
                <a:gd name="T5" fmla="*/ 72 h 86"/>
                <a:gd name="T6" fmla="*/ 34 w 35"/>
                <a:gd name="T7" fmla="*/ 72 h 86"/>
                <a:gd name="T8" fmla="*/ 34 w 35"/>
                <a:gd name="T9" fmla="*/ 85 h 86"/>
                <a:gd name="T10" fmla="*/ 0 w 35"/>
                <a:gd name="T11" fmla="*/ 85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270FE41F-4C16-C64C-88D4-95C8D141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371725"/>
              <a:ext cx="20637" cy="31750"/>
            </a:xfrm>
            <a:custGeom>
              <a:avLst/>
              <a:gdLst>
                <a:gd name="T0" fmla="*/ 55 w 56"/>
                <a:gd name="T1" fmla="*/ 43 h 86"/>
                <a:gd name="T2" fmla="*/ 29 w 56"/>
                <a:gd name="T3" fmla="*/ 85 h 86"/>
                <a:gd name="T4" fmla="*/ 2 w 56"/>
                <a:gd name="T5" fmla="*/ 43 h 86"/>
                <a:gd name="T6" fmla="*/ 29 w 56"/>
                <a:gd name="T7" fmla="*/ 0 h 86"/>
                <a:gd name="T8" fmla="*/ 55 w 56"/>
                <a:gd name="T9" fmla="*/ 43 h 86"/>
                <a:gd name="T10" fmla="*/ 42 w 56"/>
                <a:gd name="T11" fmla="*/ 43 h 86"/>
                <a:gd name="T12" fmla="*/ 29 w 56"/>
                <a:gd name="T13" fmla="*/ 11 h 86"/>
                <a:gd name="T14" fmla="*/ 15 w 56"/>
                <a:gd name="T15" fmla="*/ 43 h 86"/>
                <a:gd name="T16" fmla="*/ 29 w 56"/>
                <a:gd name="T17" fmla="*/ 75 h 86"/>
                <a:gd name="T18" fmla="*/ 42 w 5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6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F7DA67B7-B9B5-5E46-97D8-8C808E6E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371725"/>
              <a:ext cx="14287" cy="31750"/>
            </a:xfrm>
            <a:custGeom>
              <a:avLst/>
              <a:gdLst>
                <a:gd name="T0" fmla="*/ 0 w 39"/>
                <a:gd name="T1" fmla="*/ 0 h 86"/>
                <a:gd name="T2" fmla="*/ 38 w 39"/>
                <a:gd name="T3" fmla="*/ 0 h 86"/>
                <a:gd name="T4" fmla="*/ 38 w 39"/>
                <a:gd name="T5" fmla="*/ 14 h 86"/>
                <a:gd name="T6" fmla="*/ 14 w 39"/>
                <a:gd name="T7" fmla="*/ 14 h 86"/>
                <a:gd name="T8" fmla="*/ 14 w 39"/>
                <a:gd name="T9" fmla="*/ 37 h 86"/>
                <a:gd name="T10" fmla="*/ 35 w 39"/>
                <a:gd name="T11" fmla="*/ 37 h 86"/>
                <a:gd name="T12" fmla="*/ 35 w 39"/>
                <a:gd name="T13" fmla="*/ 48 h 86"/>
                <a:gd name="T14" fmla="*/ 14 w 39"/>
                <a:gd name="T15" fmla="*/ 48 h 86"/>
                <a:gd name="T16" fmla="*/ 14 w 39"/>
                <a:gd name="T17" fmla="*/ 85 h 86"/>
                <a:gd name="T18" fmla="*/ 0 w 39"/>
                <a:gd name="T19" fmla="*/ 85 h 86"/>
                <a:gd name="T20" fmla="*/ 0 w 3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57F0AA0-73F5-CB4E-87FC-A51B27EB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34 w 35"/>
                <a:gd name="T3" fmla="*/ 0 h 86"/>
                <a:gd name="T4" fmla="*/ 34 w 35"/>
                <a:gd name="T5" fmla="*/ 14 h 86"/>
                <a:gd name="T6" fmla="*/ 13 w 35"/>
                <a:gd name="T7" fmla="*/ 14 h 86"/>
                <a:gd name="T8" fmla="*/ 13 w 35"/>
                <a:gd name="T9" fmla="*/ 37 h 86"/>
                <a:gd name="T10" fmla="*/ 32 w 35"/>
                <a:gd name="T11" fmla="*/ 37 h 86"/>
                <a:gd name="T12" fmla="*/ 32 w 35"/>
                <a:gd name="T13" fmla="*/ 48 h 86"/>
                <a:gd name="T14" fmla="*/ 13 w 35"/>
                <a:gd name="T15" fmla="*/ 48 h 86"/>
                <a:gd name="T16" fmla="*/ 13 w 35"/>
                <a:gd name="T17" fmla="*/ 85 h 86"/>
                <a:gd name="T18" fmla="*/ 0 w 35"/>
                <a:gd name="T19" fmla="*/ 85 h 86"/>
                <a:gd name="T20" fmla="*/ 0 w 35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E6844267-8D62-8C4C-8982-3029843DD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2371725"/>
              <a:ext cx="4763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5F5EECA-1385-3C4A-A647-F1157A76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371725"/>
              <a:ext cx="17463" cy="31750"/>
            </a:xfrm>
            <a:custGeom>
              <a:avLst/>
              <a:gdLst>
                <a:gd name="T0" fmla="*/ 48 w 49"/>
                <a:gd name="T1" fmla="*/ 82 h 86"/>
                <a:gd name="T2" fmla="*/ 32 w 49"/>
                <a:gd name="T3" fmla="*/ 85 h 86"/>
                <a:gd name="T4" fmla="*/ 0 w 49"/>
                <a:gd name="T5" fmla="*/ 43 h 86"/>
                <a:gd name="T6" fmla="*/ 32 w 49"/>
                <a:gd name="T7" fmla="*/ 0 h 86"/>
                <a:gd name="T8" fmla="*/ 48 w 49"/>
                <a:gd name="T9" fmla="*/ 3 h 86"/>
                <a:gd name="T10" fmla="*/ 48 w 49"/>
                <a:gd name="T11" fmla="*/ 16 h 86"/>
                <a:gd name="T12" fmla="*/ 35 w 49"/>
                <a:gd name="T13" fmla="*/ 11 h 86"/>
                <a:gd name="T14" fmla="*/ 16 w 49"/>
                <a:gd name="T15" fmla="*/ 43 h 86"/>
                <a:gd name="T16" fmla="*/ 35 w 49"/>
                <a:gd name="T17" fmla="*/ 75 h 86"/>
                <a:gd name="T18" fmla="*/ 48 w 49"/>
                <a:gd name="T19" fmla="*/ 69 h 86"/>
                <a:gd name="T20" fmla="*/ 48 w 49"/>
                <a:gd name="T2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02697C2-E07F-4C4F-91D9-AB7C19E2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5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A303A96D-6037-354D-B213-6EBA3B92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2371725"/>
              <a:ext cx="12700" cy="31750"/>
            </a:xfrm>
            <a:custGeom>
              <a:avLst/>
              <a:gdLst>
                <a:gd name="T0" fmla="*/ 0 w 36"/>
                <a:gd name="T1" fmla="*/ 0 h 86"/>
                <a:gd name="T2" fmla="*/ 35 w 36"/>
                <a:gd name="T3" fmla="*/ 0 h 86"/>
                <a:gd name="T4" fmla="*/ 35 w 36"/>
                <a:gd name="T5" fmla="*/ 14 h 86"/>
                <a:gd name="T6" fmla="*/ 11 w 36"/>
                <a:gd name="T7" fmla="*/ 14 h 86"/>
                <a:gd name="T8" fmla="*/ 11 w 36"/>
                <a:gd name="T9" fmla="*/ 37 h 86"/>
                <a:gd name="T10" fmla="*/ 32 w 36"/>
                <a:gd name="T11" fmla="*/ 37 h 86"/>
                <a:gd name="T12" fmla="*/ 32 w 36"/>
                <a:gd name="T13" fmla="*/ 48 h 86"/>
                <a:gd name="T14" fmla="*/ 11 w 36"/>
                <a:gd name="T15" fmla="*/ 48 h 86"/>
                <a:gd name="T16" fmla="*/ 11 w 36"/>
                <a:gd name="T17" fmla="*/ 85 h 86"/>
                <a:gd name="T18" fmla="*/ 0 w 36"/>
                <a:gd name="T19" fmla="*/ 85 h 86"/>
                <a:gd name="T20" fmla="*/ 0 w 36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C4BF212-0467-7047-AC2E-5664B635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3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4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4DE554FB-0F4C-7947-B680-6DAE828F9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371725"/>
              <a:ext cx="17462" cy="31750"/>
            </a:xfrm>
            <a:custGeom>
              <a:avLst/>
              <a:gdLst>
                <a:gd name="T0" fmla="*/ 2 w 48"/>
                <a:gd name="T1" fmla="*/ 0 h 89"/>
                <a:gd name="T2" fmla="*/ 23 w 48"/>
                <a:gd name="T3" fmla="*/ 0 h 89"/>
                <a:gd name="T4" fmla="*/ 45 w 48"/>
                <a:gd name="T5" fmla="*/ 22 h 89"/>
                <a:gd name="T6" fmla="*/ 31 w 48"/>
                <a:gd name="T7" fmla="*/ 43 h 89"/>
                <a:gd name="T8" fmla="*/ 31 w 48"/>
                <a:gd name="T9" fmla="*/ 43 h 89"/>
                <a:gd name="T10" fmla="*/ 39 w 48"/>
                <a:gd name="T11" fmla="*/ 53 h 89"/>
                <a:gd name="T12" fmla="*/ 47 w 48"/>
                <a:gd name="T13" fmla="*/ 85 h 89"/>
                <a:gd name="T14" fmla="*/ 34 w 48"/>
                <a:gd name="T15" fmla="*/ 85 h 89"/>
                <a:gd name="T16" fmla="*/ 26 w 48"/>
                <a:gd name="T17" fmla="*/ 59 h 89"/>
                <a:gd name="T18" fmla="*/ 15 w 48"/>
                <a:gd name="T19" fmla="*/ 51 h 89"/>
                <a:gd name="T20" fmla="*/ 13 w 48"/>
                <a:gd name="T21" fmla="*/ 51 h 89"/>
                <a:gd name="T22" fmla="*/ 13 w 48"/>
                <a:gd name="T23" fmla="*/ 88 h 89"/>
                <a:gd name="T24" fmla="*/ 0 w 48"/>
                <a:gd name="T25" fmla="*/ 88 h 89"/>
                <a:gd name="T26" fmla="*/ 2 w 48"/>
                <a:gd name="T27" fmla="*/ 0 h 89"/>
                <a:gd name="T28" fmla="*/ 18 w 48"/>
                <a:gd name="T29" fmla="*/ 37 h 89"/>
                <a:gd name="T30" fmla="*/ 29 w 48"/>
                <a:gd name="T31" fmla="*/ 24 h 89"/>
                <a:gd name="T32" fmla="*/ 18 w 48"/>
                <a:gd name="T33" fmla="*/ 11 h 89"/>
                <a:gd name="T34" fmla="*/ 13 w 48"/>
                <a:gd name="T35" fmla="*/ 11 h 89"/>
                <a:gd name="T36" fmla="*/ 13 w 48"/>
                <a:gd name="T37" fmla="*/ 35 h 89"/>
                <a:gd name="T38" fmla="*/ 18 w 48"/>
                <a:gd name="T39" fmla="*/ 35 h 89"/>
                <a:gd name="T40" fmla="*/ 18 w 48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9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B38C541C-2D00-1145-A0A9-978EB817A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371725"/>
              <a:ext cx="15875" cy="31750"/>
            </a:xfrm>
            <a:custGeom>
              <a:avLst/>
              <a:gdLst>
                <a:gd name="T0" fmla="*/ 16 w 46"/>
                <a:gd name="T1" fmla="*/ 14 h 86"/>
                <a:gd name="T2" fmla="*/ 0 w 46"/>
                <a:gd name="T3" fmla="*/ 14 h 86"/>
                <a:gd name="T4" fmla="*/ 0 w 46"/>
                <a:gd name="T5" fmla="*/ 0 h 86"/>
                <a:gd name="T6" fmla="*/ 45 w 46"/>
                <a:gd name="T7" fmla="*/ 0 h 86"/>
                <a:gd name="T8" fmla="*/ 45 w 46"/>
                <a:gd name="T9" fmla="*/ 14 h 86"/>
                <a:gd name="T10" fmla="*/ 30 w 46"/>
                <a:gd name="T11" fmla="*/ 14 h 86"/>
                <a:gd name="T12" fmla="*/ 30 w 46"/>
                <a:gd name="T13" fmla="*/ 85 h 86"/>
                <a:gd name="T14" fmla="*/ 16 w 46"/>
                <a:gd name="T15" fmla="*/ 85 h 86"/>
                <a:gd name="T16" fmla="*/ 16 w 4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6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4A66253-FFE8-414C-96E4-5259C35AC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2371725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13 w 46"/>
                <a:gd name="T3" fmla="*/ 0 h 86"/>
                <a:gd name="T4" fmla="*/ 13 w 46"/>
                <a:gd name="T5" fmla="*/ 35 h 86"/>
                <a:gd name="T6" fmla="*/ 35 w 46"/>
                <a:gd name="T7" fmla="*/ 35 h 86"/>
                <a:gd name="T8" fmla="*/ 35 w 46"/>
                <a:gd name="T9" fmla="*/ 0 h 86"/>
                <a:gd name="T10" fmla="*/ 45 w 46"/>
                <a:gd name="T11" fmla="*/ 0 h 86"/>
                <a:gd name="T12" fmla="*/ 45 w 46"/>
                <a:gd name="T13" fmla="*/ 85 h 86"/>
                <a:gd name="T14" fmla="*/ 35 w 46"/>
                <a:gd name="T15" fmla="*/ 85 h 86"/>
                <a:gd name="T16" fmla="*/ 35 w 46"/>
                <a:gd name="T17" fmla="*/ 48 h 86"/>
                <a:gd name="T18" fmla="*/ 13 w 46"/>
                <a:gd name="T19" fmla="*/ 48 h 86"/>
                <a:gd name="T20" fmla="*/ 13 w 46"/>
                <a:gd name="T21" fmla="*/ 85 h 86"/>
                <a:gd name="T22" fmla="*/ 0 w 46"/>
                <a:gd name="T23" fmla="*/ 85 h 86"/>
                <a:gd name="T24" fmla="*/ 0 w 46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9B9E57E7-D785-094C-8D78-621E3CABE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86C87721-D39F-DF44-A216-42464E37E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038350"/>
              <a:ext cx="355600" cy="273050"/>
            </a:xfrm>
            <a:custGeom>
              <a:avLst/>
              <a:gdLst>
                <a:gd name="T0" fmla="*/ 177 w 986"/>
                <a:gd name="T1" fmla="*/ 582 h 758"/>
                <a:gd name="T2" fmla="*/ 209 w 986"/>
                <a:gd name="T3" fmla="*/ 537 h 758"/>
                <a:gd name="T4" fmla="*/ 820 w 986"/>
                <a:gd name="T5" fmla="*/ 452 h 758"/>
                <a:gd name="T6" fmla="*/ 320 w 986"/>
                <a:gd name="T7" fmla="*/ 725 h 758"/>
                <a:gd name="T8" fmla="*/ 664 w 986"/>
                <a:gd name="T9" fmla="*/ 725 h 758"/>
                <a:gd name="T10" fmla="*/ 79 w 986"/>
                <a:gd name="T11" fmla="*/ 299 h 758"/>
                <a:gd name="T12" fmla="*/ 847 w 986"/>
                <a:gd name="T13" fmla="*/ 206 h 758"/>
                <a:gd name="T14" fmla="*/ 881 w 986"/>
                <a:gd name="T15" fmla="*/ 442 h 758"/>
                <a:gd name="T16" fmla="*/ 519 w 986"/>
                <a:gd name="T17" fmla="*/ 129 h 758"/>
                <a:gd name="T18" fmla="*/ 519 w 986"/>
                <a:gd name="T19" fmla="*/ 37 h 758"/>
                <a:gd name="T20" fmla="*/ 338 w 986"/>
                <a:gd name="T21" fmla="*/ 174 h 758"/>
                <a:gd name="T22" fmla="*/ 669 w 986"/>
                <a:gd name="T23" fmla="*/ 127 h 758"/>
                <a:gd name="T24" fmla="*/ 646 w 986"/>
                <a:gd name="T25" fmla="*/ 156 h 758"/>
                <a:gd name="T26" fmla="*/ 566 w 986"/>
                <a:gd name="T27" fmla="*/ 227 h 758"/>
                <a:gd name="T28" fmla="*/ 537 w 986"/>
                <a:gd name="T29" fmla="*/ 256 h 758"/>
                <a:gd name="T30" fmla="*/ 561 w 986"/>
                <a:gd name="T31" fmla="*/ 545 h 758"/>
                <a:gd name="T32" fmla="*/ 474 w 986"/>
                <a:gd name="T33" fmla="*/ 566 h 758"/>
                <a:gd name="T34" fmla="*/ 365 w 986"/>
                <a:gd name="T35" fmla="*/ 455 h 758"/>
                <a:gd name="T36" fmla="*/ 455 w 986"/>
                <a:gd name="T37" fmla="*/ 352 h 758"/>
                <a:gd name="T38" fmla="*/ 352 w 986"/>
                <a:gd name="T39" fmla="*/ 174 h 758"/>
                <a:gd name="T40" fmla="*/ 360 w 986"/>
                <a:gd name="T41" fmla="*/ 113 h 758"/>
                <a:gd name="T42" fmla="*/ 815 w 986"/>
                <a:gd name="T43" fmla="*/ 323 h 758"/>
                <a:gd name="T44" fmla="*/ 553 w 986"/>
                <a:gd name="T45" fmla="*/ 235 h 758"/>
                <a:gd name="T46" fmla="*/ 542 w 986"/>
                <a:gd name="T47" fmla="*/ 241 h 758"/>
                <a:gd name="T48" fmla="*/ 717 w 986"/>
                <a:gd name="T49" fmla="*/ 190 h 758"/>
                <a:gd name="T50" fmla="*/ 685 w 986"/>
                <a:gd name="T51" fmla="*/ 193 h 758"/>
                <a:gd name="T52" fmla="*/ 680 w 986"/>
                <a:gd name="T53" fmla="*/ 246 h 758"/>
                <a:gd name="T54" fmla="*/ 656 w 986"/>
                <a:gd name="T55" fmla="*/ 209 h 758"/>
                <a:gd name="T56" fmla="*/ 683 w 986"/>
                <a:gd name="T57" fmla="*/ 219 h 758"/>
                <a:gd name="T58" fmla="*/ 690 w 986"/>
                <a:gd name="T59" fmla="*/ 260 h 758"/>
                <a:gd name="T60" fmla="*/ 672 w 986"/>
                <a:gd name="T61" fmla="*/ 294 h 758"/>
                <a:gd name="T62" fmla="*/ 648 w 986"/>
                <a:gd name="T63" fmla="*/ 299 h 758"/>
                <a:gd name="T64" fmla="*/ 582 w 986"/>
                <a:gd name="T65" fmla="*/ 262 h 758"/>
                <a:gd name="T66" fmla="*/ 571 w 986"/>
                <a:gd name="T67" fmla="*/ 429 h 758"/>
                <a:gd name="T68" fmla="*/ 667 w 986"/>
                <a:gd name="T69" fmla="*/ 270 h 758"/>
                <a:gd name="T70" fmla="*/ 654 w 986"/>
                <a:gd name="T71" fmla="*/ 270 h 758"/>
                <a:gd name="T72" fmla="*/ 627 w 986"/>
                <a:gd name="T73" fmla="*/ 259 h 758"/>
                <a:gd name="T74" fmla="*/ 590 w 986"/>
                <a:gd name="T75" fmla="*/ 235 h 758"/>
                <a:gd name="T76" fmla="*/ 603 w 986"/>
                <a:gd name="T77" fmla="*/ 384 h 758"/>
                <a:gd name="T78" fmla="*/ 624 w 986"/>
                <a:gd name="T79" fmla="*/ 362 h 758"/>
                <a:gd name="T80" fmla="*/ 640 w 986"/>
                <a:gd name="T81" fmla="*/ 341 h 758"/>
                <a:gd name="T82" fmla="*/ 627 w 986"/>
                <a:gd name="T83" fmla="*/ 516 h 758"/>
                <a:gd name="T84" fmla="*/ 617 w 986"/>
                <a:gd name="T85" fmla="*/ 537 h 758"/>
                <a:gd name="T86" fmla="*/ 654 w 986"/>
                <a:gd name="T87" fmla="*/ 479 h 758"/>
                <a:gd name="T88" fmla="*/ 680 w 986"/>
                <a:gd name="T89" fmla="*/ 503 h 758"/>
                <a:gd name="T90" fmla="*/ 328 w 986"/>
                <a:gd name="T91" fmla="*/ 346 h 758"/>
                <a:gd name="T92" fmla="*/ 352 w 986"/>
                <a:gd name="T93" fmla="*/ 360 h 758"/>
                <a:gd name="T94" fmla="*/ 354 w 986"/>
                <a:gd name="T95" fmla="*/ 328 h 758"/>
                <a:gd name="T96" fmla="*/ 320 w 986"/>
                <a:gd name="T97" fmla="*/ 349 h 758"/>
                <a:gd name="T98" fmla="*/ 394 w 986"/>
                <a:gd name="T99" fmla="*/ 352 h 758"/>
                <a:gd name="T100" fmla="*/ 423 w 986"/>
                <a:gd name="T101" fmla="*/ 370 h 758"/>
                <a:gd name="T102" fmla="*/ 391 w 986"/>
                <a:gd name="T103" fmla="*/ 233 h 758"/>
                <a:gd name="T104" fmla="*/ 360 w 986"/>
                <a:gd name="T105" fmla="*/ 272 h 758"/>
                <a:gd name="T106" fmla="*/ 304 w 986"/>
                <a:gd name="T107" fmla="*/ 479 h 758"/>
                <a:gd name="T108" fmla="*/ 272 w 986"/>
                <a:gd name="T109" fmla="*/ 394 h 758"/>
                <a:gd name="T110" fmla="*/ 211 w 986"/>
                <a:gd name="T111" fmla="*/ 399 h 758"/>
                <a:gd name="T112" fmla="*/ 209 w 986"/>
                <a:gd name="T113" fmla="*/ 434 h 758"/>
                <a:gd name="T114" fmla="*/ 240 w 986"/>
                <a:gd name="T115" fmla="*/ 439 h 758"/>
                <a:gd name="T116" fmla="*/ 230 w 986"/>
                <a:gd name="T117" fmla="*/ 333 h 758"/>
                <a:gd name="T118" fmla="*/ 640 w 986"/>
                <a:gd name="T119" fmla="*/ 79 h 758"/>
                <a:gd name="T120" fmla="*/ 630 w 986"/>
                <a:gd name="T121" fmla="*/ 222 h 758"/>
                <a:gd name="T122" fmla="*/ 619 w 986"/>
                <a:gd name="T123" fmla="*/ 238 h 758"/>
                <a:gd name="T124" fmla="*/ 466 w 986"/>
                <a:gd name="T125" fmla="*/ 25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6" h="758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4CA2282B-9DBC-A747-85BD-BB5C8371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2212975"/>
              <a:ext cx="15875" cy="23813"/>
            </a:xfrm>
            <a:custGeom>
              <a:avLst/>
              <a:gdLst>
                <a:gd name="T0" fmla="*/ 39 w 43"/>
                <a:gd name="T1" fmla="*/ 64 h 65"/>
                <a:gd name="T2" fmla="*/ 0 w 43"/>
                <a:gd name="T3" fmla="*/ 0 h 65"/>
                <a:gd name="T4" fmla="*/ 0 w 43"/>
                <a:gd name="T5" fmla="*/ 21 h 65"/>
                <a:gd name="T6" fmla="*/ 39 w 43"/>
                <a:gd name="T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5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90E7A11D-007D-9D45-9B43-54F46F77C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055813"/>
              <a:ext cx="82550" cy="106362"/>
            </a:xfrm>
            <a:custGeom>
              <a:avLst/>
              <a:gdLst>
                <a:gd name="T0" fmla="*/ 143 w 229"/>
                <a:gd name="T1" fmla="*/ 3 h 297"/>
                <a:gd name="T2" fmla="*/ 125 w 229"/>
                <a:gd name="T3" fmla="*/ 0 h 297"/>
                <a:gd name="T4" fmla="*/ 125 w 229"/>
                <a:gd name="T5" fmla="*/ 16 h 297"/>
                <a:gd name="T6" fmla="*/ 125 w 229"/>
                <a:gd name="T7" fmla="*/ 34 h 297"/>
                <a:gd name="T8" fmla="*/ 135 w 229"/>
                <a:gd name="T9" fmla="*/ 37 h 297"/>
                <a:gd name="T10" fmla="*/ 183 w 229"/>
                <a:gd name="T11" fmla="*/ 85 h 297"/>
                <a:gd name="T12" fmla="*/ 122 w 229"/>
                <a:gd name="T13" fmla="*/ 138 h 297"/>
                <a:gd name="T14" fmla="*/ 111 w 229"/>
                <a:gd name="T15" fmla="*/ 140 h 297"/>
                <a:gd name="T16" fmla="*/ 80 w 229"/>
                <a:gd name="T17" fmla="*/ 148 h 297"/>
                <a:gd name="T18" fmla="*/ 69 w 229"/>
                <a:gd name="T19" fmla="*/ 151 h 297"/>
                <a:gd name="T20" fmla="*/ 0 w 229"/>
                <a:gd name="T21" fmla="*/ 225 h 297"/>
                <a:gd name="T22" fmla="*/ 72 w 229"/>
                <a:gd name="T23" fmla="*/ 296 h 297"/>
                <a:gd name="T24" fmla="*/ 72 w 229"/>
                <a:gd name="T25" fmla="*/ 257 h 297"/>
                <a:gd name="T26" fmla="*/ 45 w 229"/>
                <a:gd name="T27" fmla="*/ 225 h 297"/>
                <a:gd name="T28" fmla="*/ 72 w 229"/>
                <a:gd name="T29" fmla="*/ 193 h 297"/>
                <a:gd name="T30" fmla="*/ 82 w 229"/>
                <a:gd name="T31" fmla="*/ 188 h 297"/>
                <a:gd name="T32" fmla="*/ 111 w 229"/>
                <a:gd name="T33" fmla="*/ 180 h 297"/>
                <a:gd name="T34" fmla="*/ 122 w 229"/>
                <a:gd name="T35" fmla="*/ 177 h 297"/>
                <a:gd name="T36" fmla="*/ 228 w 229"/>
                <a:gd name="T37" fmla="*/ 85 h 297"/>
                <a:gd name="T38" fmla="*/ 143 w 229"/>
                <a:gd name="T39" fmla="*/ 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97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6FF6104D-843E-1B40-82FC-11A90B087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2155825"/>
              <a:ext cx="46038" cy="57150"/>
            </a:xfrm>
            <a:custGeom>
              <a:avLst/>
              <a:gdLst>
                <a:gd name="T0" fmla="*/ 26 w 128"/>
                <a:gd name="T1" fmla="*/ 159 h 160"/>
                <a:gd name="T2" fmla="*/ 26 w 128"/>
                <a:gd name="T3" fmla="*/ 127 h 160"/>
                <a:gd name="T4" fmla="*/ 37 w 128"/>
                <a:gd name="T5" fmla="*/ 116 h 160"/>
                <a:gd name="T6" fmla="*/ 58 w 128"/>
                <a:gd name="T7" fmla="*/ 109 h 160"/>
                <a:gd name="T8" fmla="*/ 69 w 128"/>
                <a:gd name="T9" fmla="*/ 106 h 160"/>
                <a:gd name="T10" fmla="*/ 127 w 128"/>
                <a:gd name="T11" fmla="*/ 56 h 160"/>
                <a:gd name="T12" fmla="*/ 71 w 128"/>
                <a:gd name="T13" fmla="*/ 0 h 160"/>
                <a:gd name="T14" fmla="*/ 71 w 128"/>
                <a:gd name="T15" fmla="*/ 37 h 160"/>
                <a:gd name="T16" fmla="*/ 92 w 128"/>
                <a:gd name="T17" fmla="*/ 58 h 160"/>
                <a:gd name="T18" fmla="*/ 71 w 128"/>
                <a:gd name="T19" fmla="*/ 79 h 160"/>
                <a:gd name="T20" fmla="*/ 61 w 128"/>
                <a:gd name="T21" fmla="*/ 82 h 160"/>
                <a:gd name="T22" fmla="*/ 39 w 128"/>
                <a:gd name="T23" fmla="*/ 90 h 160"/>
                <a:gd name="T24" fmla="*/ 29 w 128"/>
                <a:gd name="T25" fmla="*/ 95 h 160"/>
                <a:gd name="T26" fmla="*/ 0 w 128"/>
                <a:gd name="T27" fmla="*/ 124 h 160"/>
                <a:gd name="T28" fmla="*/ 26 w 128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6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27A0E401-4D94-074F-9F4B-F95EB486D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2057400"/>
              <a:ext cx="47625" cy="47625"/>
            </a:xfrm>
            <a:custGeom>
              <a:avLst/>
              <a:gdLst>
                <a:gd name="T0" fmla="*/ 98 w 133"/>
                <a:gd name="T1" fmla="*/ 13 h 131"/>
                <a:gd name="T2" fmla="*/ 52 w 133"/>
                <a:gd name="T3" fmla="*/ 37 h 131"/>
                <a:gd name="T4" fmla="*/ 37 w 133"/>
                <a:gd name="T5" fmla="*/ 58 h 131"/>
                <a:gd name="T6" fmla="*/ 29 w 133"/>
                <a:gd name="T7" fmla="*/ 85 h 131"/>
                <a:gd name="T8" fmla="*/ 23 w 133"/>
                <a:gd name="T9" fmla="*/ 98 h 131"/>
                <a:gd name="T10" fmla="*/ 18 w 133"/>
                <a:gd name="T11" fmla="*/ 109 h 131"/>
                <a:gd name="T12" fmla="*/ 0 w 133"/>
                <a:gd name="T13" fmla="*/ 117 h 131"/>
                <a:gd name="T14" fmla="*/ 15 w 133"/>
                <a:gd name="T15" fmla="*/ 114 h 131"/>
                <a:gd name="T16" fmla="*/ 10 w 133"/>
                <a:gd name="T17" fmla="*/ 130 h 131"/>
                <a:gd name="T18" fmla="*/ 29 w 133"/>
                <a:gd name="T19" fmla="*/ 101 h 131"/>
                <a:gd name="T20" fmla="*/ 55 w 133"/>
                <a:gd name="T21" fmla="*/ 93 h 131"/>
                <a:gd name="T22" fmla="*/ 103 w 133"/>
                <a:gd name="T23" fmla="*/ 58 h 131"/>
                <a:gd name="T24" fmla="*/ 132 w 133"/>
                <a:gd name="T25" fmla="*/ 37 h 131"/>
                <a:gd name="T26" fmla="*/ 129 w 133"/>
                <a:gd name="T27" fmla="*/ 0 h 131"/>
                <a:gd name="T28" fmla="*/ 98 w 133"/>
                <a:gd name="T29" fmla="*/ 13 h 131"/>
                <a:gd name="T30" fmla="*/ 58 w 133"/>
                <a:gd name="T31" fmla="*/ 64 h 131"/>
                <a:gd name="T32" fmla="*/ 50 w 133"/>
                <a:gd name="T33" fmla="*/ 66 h 131"/>
                <a:gd name="T34" fmla="*/ 63 w 133"/>
                <a:gd name="T35" fmla="*/ 48 h 131"/>
                <a:gd name="T36" fmla="*/ 74 w 133"/>
                <a:gd name="T37" fmla="*/ 48 h 131"/>
                <a:gd name="T38" fmla="*/ 58 w 133"/>
                <a:gd name="T3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1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11F7D846-CD7E-DD43-9024-7AABF181C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198688"/>
              <a:ext cx="7937" cy="66675"/>
            </a:xfrm>
            <a:custGeom>
              <a:avLst/>
              <a:gdLst>
                <a:gd name="T0" fmla="*/ 6 w 23"/>
                <a:gd name="T1" fmla="*/ 8 h 184"/>
                <a:gd name="T2" fmla="*/ 0 w 23"/>
                <a:gd name="T3" fmla="*/ 11 h 184"/>
                <a:gd name="T4" fmla="*/ 3 w 23"/>
                <a:gd name="T5" fmla="*/ 154 h 184"/>
                <a:gd name="T6" fmla="*/ 19 w 23"/>
                <a:gd name="T7" fmla="*/ 154 h 184"/>
                <a:gd name="T8" fmla="*/ 22 w 23"/>
                <a:gd name="T9" fmla="*/ 0 h 184"/>
                <a:gd name="T10" fmla="*/ 14 w 23"/>
                <a:gd name="T11" fmla="*/ 6 h 184"/>
                <a:gd name="T12" fmla="*/ 6 w 23"/>
                <a:gd name="T1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4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367BB510-CE73-F744-A8F7-21DDC977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2125663"/>
              <a:ext cx="11112" cy="58737"/>
            </a:xfrm>
            <a:custGeom>
              <a:avLst/>
              <a:gdLst>
                <a:gd name="T0" fmla="*/ 18 w 30"/>
                <a:gd name="T1" fmla="*/ 156 h 162"/>
                <a:gd name="T2" fmla="*/ 26 w 30"/>
                <a:gd name="T3" fmla="*/ 153 h 162"/>
                <a:gd name="T4" fmla="*/ 29 w 30"/>
                <a:gd name="T5" fmla="*/ 0 h 162"/>
                <a:gd name="T6" fmla="*/ 0 w 30"/>
                <a:gd name="T7" fmla="*/ 7 h 162"/>
                <a:gd name="T8" fmla="*/ 5 w 30"/>
                <a:gd name="T9" fmla="*/ 161 h 162"/>
                <a:gd name="T10" fmla="*/ 18 w 30"/>
                <a:gd name="T11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2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5DBBF6BE-3B85-F44E-8D18-790DD3D46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2014538"/>
              <a:ext cx="30163" cy="90487"/>
            </a:xfrm>
            <a:custGeom>
              <a:avLst/>
              <a:gdLst>
                <a:gd name="T0" fmla="*/ 21 w 85"/>
                <a:gd name="T1" fmla="*/ 82 h 253"/>
                <a:gd name="T2" fmla="*/ 26 w 85"/>
                <a:gd name="T3" fmla="*/ 252 h 253"/>
                <a:gd name="T4" fmla="*/ 45 w 85"/>
                <a:gd name="T5" fmla="*/ 247 h 253"/>
                <a:gd name="T6" fmla="*/ 58 w 85"/>
                <a:gd name="T7" fmla="*/ 244 h 253"/>
                <a:gd name="T8" fmla="*/ 61 w 85"/>
                <a:gd name="T9" fmla="*/ 82 h 253"/>
                <a:gd name="T10" fmla="*/ 42 w 85"/>
                <a:gd name="T11" fmla="*/ 0 h 253"/>
                <a:gd name="T12" fmla="*/ 21 w 85"/>
                <a:gd name="T13" fmla="*/ 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3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FCD00D6-86B2-2D4C-8492-828670EAE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2070100"/>
              <a:ext cx="93662" cy="85725"/>
            </a:xfrm>
            <a:custGeom>
              <a:avLst/>
              <a:gdLst>
                <a:gd name="T0" fmla="*/ 130 w 261"/>
                <a:gd name="T1" fmla="*/ 42 h 237"/>
                <a:gd name="T2" fmla="*/ 130 w 261"/>
                <a:gd name="T3" fmla="*/ 42 h 237"/>
                <a:gd name="T4" fmla="*/ 96 w 261"/>
                <a:gd name="T5" fmla="*/ 236 h 237"/>
                <a:gd name="T6" fmla="*/ 45 w 261"/>
                <a:gd name="T7" fmla="*/ 236 h 237"/>
                <a:gd name="T8" fmla="*/ 0 w 261"/>
                <a:gd name="T9" fmla="*/ 0 h 237"/>
                <a:gd name="T10" fmla="*/ 40 w 261"/>
                <a:gd name="T11" fmla="*/ 0 h 237"/>
                <a:gd name="T12" fmla="*/ 72 w 261"/>
                <a:gd name="T13" fmla="*/ 180 h 237"/>
                <a:gd name="T14" fmla="*/ 72 w 261"/>
                <a:gd name="T15" fmla="*/ 180 h 237"/>
                <a:gd name="T16" fmla="*/ 106 w 261"/>
                <a:gd name="T17" fmla="*/ 0 h 237"/>
                <a:gd name="T18" fmla="*/ 157 w 261"/>
                <a:gd name="T19" fmla="*/ 0 h 237"/>
                <a:gd name="T20" fmla="*/ 188 w 261"/>
                <a:gd name="T21" fmla="*/ 180 h 237"/>
                <a:gd name="T22" fmla="*/ 188 w 261"/>
                <a:gd name="T23" fmla="*/ 180 h 237"/>
                <a:gd name="T24" fmla="*/ 223 w 261"/>
                <a:gd name="T25" fmla="*/ 0 h 237"/>
                <a:gd name="T26" fmla="*/ 260 w 261"/>
                <a:gd name="T27" fmla="*/ 0 h 237"/>
                <a:gd name="T28" fmla="*/ 212 w 261"/>
                <a:gd name="T29" fmla="*/ 236 h 237"/>
                <a:gd name="T30" fmla="*/ 165 w 261"/>
                <a:gd name="T31" fmla="*/ 236 h 237"/>
                <a:gd name="T32" fmla="*/ 130 w 261"/>
                <a:gd name="T3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37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929F2477-5021-A842-BC23-7D162F392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2092325"/>
              <a:ext cx="53975" cy="65088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32A86992-50C5-3846-8885-AE3A38FBB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2090738"/>
              <a:ext cx="31750" cy="63500"/>
            </a:xfrm>
            <a:custGeom>
              <a:avLst/>
              <a:gdLst>
                <a:gd name="T0" fmla="*/ 0 w 88"/>
                <a:gd name="T1" fmla="*/ 32 h 176"/>
                <a:gd name="T2" fmla="*/ 0 w 88"/>
                <a:gd name="T3" fmla="*/ 3 h 176"/>
                <a:gd name="T4" fmla="*/ 37 w 88"/>
                <a:gd name="T5" fmla="*/ 3 h 176"/>
                <a:gd name="T6" fmla="*/ 37 w 88"/>
                <a:gd name="T7" fmla="*/ 35 h 176"/>
                <a:gd name="T8" fmla="*/ 37 w 88"/>
                <a:gd name="T9" fmla="*/ 35 h 176"/>
                <a:gd name="T10" fmla="*/ 79 w 88"/>
                <a:gd name="T11" fmla="*/ 0 h 176"/>
                <a:gd name="T12" fmla="*/ 87 w 88"/>
                <a:gd name="T13" fmla="*/ 0 h 176"/>
                <a:gd name="T14" fmla="*/ 87 w 88"/>
                <a:gd name="T15" fmla="*/ 40 h 176"/>
                <a:gd name="T16" fmla="*/ 77 w 88"/>
                <a:gd name="T17" fmla="*/ 37 h 176"/>
                <a:gd name="T18" fmla="*/ 42 w 88"/>
                <a:gd name="T19" fmla="*/ 80 h 176"/>
                <a:gd name="T20" fmla="*/ 42 w 88"/>
                <a:gd name="T21" fmla="*/ 175 h 176"/>
                <a:gd name="T22" fmla="*/ 2 w 88"/>
                <a:gd name="T23" fmla="*/ 175 h 176"/>
                <a:gd name="T24" fmla="*/ 0 w 88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C8A4EBF2-7981-5F46-906C-DA6781D07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315BD423-5AF1-3340-81E7-803E8E037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063750"/>
              <a:ext cx="50800" cy="92075"/>
            </a:xfrm>
            <a:custGeom>
              <a:avLst/>
              <a:gdLst>
                <a:gd name="T0" fmla="*/ 141 w 142"/>
                <a:gd name="T1" fmla="*/ 0 h 255"/>
                <a:gd name="T2" fmla="*/ 141 w 142"/>
                <a:gd name="T3" fmla="*/ 223 h 255"/>
                <a:gd name="T4" fmla="*/ 141 w 142"/>
                <a:gd name="T5" fmla="*/ 252 h 255"/>
                <a:gd name="T6" fmla="*/ 103 w 142"/>
                <a:gd name="T7" fmla="*/ 252 h 255"/>
                <a:gd name="T8" fmla="*/ 103 w 142"/>
                <a:gd name="T9" fmla="*/ 225 h 255"/>
                <a:gd name="T10" fmla="*/ 58 w 142"/>
                <a:gd name="T11" fmla="*/ 254 h 255"/>
                <a:gd name="T12" fmla="*/ 0 w 142"/>
                <a:gd name="T13" fmla="*/ 167 h 255"/>
                <a:gd name="T14" fmla="*/ 58 w 142"/>
                <a:gd name="T15" fmla="*/ 77 h 255"/>
                <a:gd name="T16" fmla="*/ 101 w 142"/>
                <a:gd name="T17" fmla="*/ 103 h 255"/>
                <a:gd name="T18" fmla="*/ 101 w 142"/>
                <a:gd name="T19" fmla="*/ 0 h 255"/>
                <a:gd name="T20" fmla="*/ 141 w 142"/>
                <a:gd name="T21" fmla="*/ 0 h 255"/>
                <a:gd name="T22" fmla="*/ 101 w 142"/>
                <a:gd name="T23" fmla="*/ 164 h 255"/>
                <a:gd name="T24" fmla="*/ 69 w 142"/>
                <a:gd name="T25" fmla="*/ 106 h 255"/>
                <a:gd name="T26" fmla="*/ 40 w 142"/>
                <a:gd name="T27" fmla="*/ 164 h 255"/>
                <a:gd name="T28" fmla="*/ 69 w 142"/>
                <a:gd name="T29" fmla="*/ 223 h 255"/>
                <a:gd name="T30" fmla="*/ 101 w 142"/>
                <a:gd name="T31" fmla="*/ 16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55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126A746F-3895-EA47-978B-DE95BD38E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2070100"/>
              <a:ext cx="53975" cy="85725"/>
            </a:xfrm>
            <a:custGeom>
              <a:avLst/>
              <a:gdLst>
                <a:gd name="T0" fmla="*/ 0 w 149"/>
                <a:gd name="T1" fmla="*/ 0 h 237"/>
                <a:gd name="T2" fmla="*/ 40 w 149"/>
                <a:gd name="T3" fmla="*/ 0 h 237"/>
                <a:gd name="T4" fmla="*/ 40 w 149"/>
                <a:gd name="T5" fmla="*/ 95 h 237"/>
                <a:gd name="T6" fmla="*/ 109 w 149"/>
                <a:gd name="T7" fmla="*/ 95 h 237"/>
                <a:gd name="T8" fmla="*/ 109 w 149"/>
                <a:gd name="T9" fmla="*/ 0 h 237"/>
                <a:gd name="T10" fmla="*/ 148 w 149"/>
                <a:gd name="T11" fmla="*/ 0 h 237"/>
                <a:gd name="T12" fmla="*/ 148 w 149"/>
                <a:gd name="T13" fmla="*/ 236 h 237"/>
                <a:gd name="T14" fmla="*/ 109 w 149"/>
                <a:gd name="T15" fmla="*/ 236 h 237"/>
                <a:gd name="T16" fmla="*/ 109 w 149"/>
                <a:gd name="T17" fmla="*/ 132 h 237"/>
                <a:gd name="T18" fmla="*/ 40 w 149"/>
                <a:gd name="T19" fmla="*/ 132 h 237"/>
                <a:gd name="T20" fmla="*/ 40 w 149"/>
                <a:gd name="T21" fmla="*/ 236 h 237"/>
                <a:gd name="T22" fmla="*/ 0 w 149"/>
                <a:gd name="T23" fmla="*/ 236 h 237"/>
                <a:gd name="T24" fmla="*/ 0 w 149"/>
                <a:gd name="T2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37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ED0A3A3E-E2C2-434C-AD34-3D5FF3C4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2090738"/>
              <a:ext cx="49212" cy="65087"/>
            </a:xfrm>
            <a:custGeom>
              <a:avLst/>
              <a:gdLst>
                <a:gd name="T0" fmla="*/ 127 w 136"/>
                <a:gd name="T1" fmla="*/ 170 h 181"/>
                <a:gd name="T2" fmla="*/ 77 w 136"/>
                <a:gd name="T3" fmla="*/ 180 h 181"/>
                <a:gd name="T4" fmla="*/ 0 w 136"/>
                <a:gd name="T5" fmla="*/ 93 h 181"/>
                <a:gd name="T6" fmla="*/ 69 w 136"/>
                <a:gd name="T7" fmla="*/ 0 h 181"/>
                <a:gd name="T8" fmla="*/ 135 w 136"/>
                <a:gd name="T9" fmla="*/ 93 h 181"/>
                <a:gd name="T10" fmla="*/ 135 w 136"/>
                <a:gd name="T11" fmla="*/ 101 h 181"/>
                <a:gd name="T12" fmla="*/ 39 w 136"/>
                <a:gd name="T13" fmla="*/ 101 h 181"/>
                <a:gd name="T14" fmla="*/ 82 w 136"/>
                <a:gd name="T15" fmla="*/ 149 h 181"/>
                <a:gd name="T16" fmla="*/ 124 w 136"/>
                <a:gd name="T17" fmla="*/ 135 h 181"/>
                <a:gd name="T18" fmla="*/ 127 w 136"/>
                <a:gd name="T19" fmla="*/ 170 h 181"/>
                <a:gd name="T20" fmla="*/ 98 w 136"/>
                <a:gd name="T21" fmla="*/ 74 h 181"/>
                <a:gd name="T22" fmla="*/ 71 w 136"/>
                <a:gd name="T23" fmla="*/ 29 h 181"/>
                <a:gd name="T24" fmla="*/ 42 w 136"/>
                <a:gd name="T25" fmla="*/ 74 h 181"/>
                <a:gd name="T26" fmla="*/ 98 w 136"/>
                <a:gd name="T27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824584AD-BE39-4A4F-B69E-E46A8F6EE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090738"/>
              <a:ext cx="50800" cy="65087"/>
            </a:xfrm>
            <a:custGeom>
              <a:avLst/>
              <a:gdLst>
                <a:gd name="T0" fmla="*/ 19 w 139"/>
                <a:gd name="T1" fmla="*/ 13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7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3 h 179"/>
                <a:gd name="T30" fmla="*/ 93 w 139"/>
                <a:gd name="T31" fmla="*/ 93 h 179"/>
                <a:gd name="T32" fmla="*/ 37 w 139"/>
                <a:gd name="T33" fmla="*/ 125 h 179"/>
                <a:gd name="T34" fmla="*/ 64 w 139"/>
                <a:gd name="T35" fmla="*/ 151 h 179"/>
                <a:gd name="T36" fmla="*/ 96 w 139"/>
                <a:gd name="T37" fmla="*/ 101 h 179"/>
                <a:gd name="T38" fmla="*/ 96 w 139"/>
                <a:gd name="T39" fmla="*/ 93 h 179"/>
                <a:gd name="T40" fmla="*/ 93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D2AD2637-8FE2-B943-8383-F771F001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107F2560-DF7D-A04D-87BA-2B20EBFBA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2074863"/>
              <a:ext cx="36513" cy="80962"/>
            </a:xfrm>
            <a:custGeom>
              <a:avLst/>
              <a:gdLst>
                <a:gd name="T0" fmla="*/ 26 w 102"/>
                <a:gd name="T1" fmla="*/ 13 h 226"/>
                <a:gd name="T2" fmla="*/ 66 w 102"/>
                <a:gd name="T3" fmla="*/ 0 h 226"/>
                <a:gd name="T4" fmla="*/ 66 w 102"/>
                <a:gd name="T5" fmla="*/ 48 h 226"/>
                <a:gd name="T6" fmla="*/ 101 w 102"/>
                <a:gd name="T7" fmla="*/ 48 h 226"/>
                <a:gd name="T8" fmla="*/ 101 w 102"/>
                <a:gd name="T9" fmla="*/ 80 h 226"/>
                <a:gd name="T10" fmla="*/ 66 w 102"/>
                <a:gd name="T11" fmla="*/ 80 h 226"/>
                <a:gd name="T12" fmla="*/ 66 w 102"/>
                <a:gd name="T13" fmla="*/ 170 h 226"/>
                <a:gd name="T14" fmla="*/ 85 w 102"/>
                <a:gd name="T15" fmla="*/ 194 h 226"/>
                <a:gd name="T16" fmla="*/ 101 w 102"/>
                <a:gd name="T17" fmla="*/ 191 h 226"/>
                <a:gd name="T18" fmla="*/ 101 w 102"/>
                <a:gd name="T19" fmla="*/ 220 h 226"/>
                <a:gd name="T20" fmla="*/ 74 w 102"/>
                <a:gd name="T21" fmla="*/ 225 h 226"/>
                <a:gd name="T22" fmla="*/ 26 w 102"/>
                <a:gd name="T23" fmla="*/ 175 h 226"/>
                <a:gd name="T24" fmla="*/ 26 w 102"/>
                <a:gd name="T25" fmla="*/ 80 h 226"/>
                <a:gd name="T26" fmla="*/ 0 w 102"/>
                <a:gd name="T27" fmla="*/ 80 h 226"/>
                <a:gd name="T28" fmla="*/ 0 w 102"/>
                <a:gd name="T29" fmla="*/ 48 h 226"/>
                <a:gd name="T30" fmla="*/ 26 w 102"/>
                <a:gd name="T31" fmla="*/ 48 h 226"/>
                <a:gd name="T32" fmla="*/ 26 w 102"/>
                <a:gd name="T33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26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8EB10525-C7ED-1A46-AE54-639C643EB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063750"/>
              <a:ext cx="47625" cy="90488"/>
            </a:xfrm>
            <a:custGeom>
              <a:avLst/>
              <a:gdLst>
                <a:gd name="T0" fmla="*/ 0 w 133"/>
                <a:gd name="T1" fmla="*/ 0 h 253"/>
                <a:gd name="T2" fmla="*/ 39 w 133"/>
                <a:gd name="T3" fmla="*/ 0 h 253"/>
                <a:gd name="T4" fmla="*/ 39 w 133"/>
                <a:gd name="T5" fmla="*/ 101 h 253"/>
                <a:gd name="T6" fmla="*/ 39 w 133"/>
                <a:gd name="T7" fmla="*/ 101 h 253"/>
                <a:gd name="T8" fmla="*/ 82 w 133"/>
                <a:gd name="T9" fmla="*/ 77 h 253"/>
                <a:gd name="T10" fmla="*/ 132 w 133"/>
                <a:gd name="T11" fmla="*/ 140 h 253"/>
                <a:gd name="T12" fmla="*/ 132 w 133"/>
                <a:gd name="T13" fmla="*/ 252 h 253"/>
                <a:gd name="T14" fmla="*/ 92 w 133"/>
                <a:gd name="T15" fmla="*/ 252 h 253"/>
                <a:gd name="T16" fmla="*/ 92 w 133"/>
                <a:gd name="T17" fmla="*/ 148 h 253"/>
                <a:gd name="T18" fmla="*/ 69 w 133"/>
                <a:gd name="T19" fmla="*/ 111 h 253"/>
                <a:gd name="T20" fmla="*/ 39 w 133"/>
                <a:gd name="T21" fmla="*/ 151 h 253"/>
                <a:gd name="T22" fmla="*/ 39 w 133"/>
                <a:gd name="T23" fmla="*/ 252 h 253"/>
                <a:gd name="T24" fmla="*/ 0 w 133"/>
                <a:gd name="T25" fmla="*/ 252 h 253"/>
                <a:gd name="T26" fmla="*/ 0 w 133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53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BC017062-AE1D-9D45-B658-5EEBBD62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176463"/>
              <a:ext cx="65088" cy="85725"/>
            </a:xfrm>
            <a:custGeom>
              <a:avLst/>
              <a:gdLst>
                <a:gd name="T0" fmla="*/ 180 w 181"/>
                <a:gd name="T1" fmla="*/ 119 h 239"/>
                <a:gd name="T2" fmla="*/ 90 w 181"/>
                <a:gd name="T3" fmla="*/ 238 h 239"/>
                <a:gd name="T4" fmla="*/ 0 w 181"/>
                <a:gd name="T5" fmla="*/ 119 h 239"/>
                <a:gd name="T6" fmla="*/ 90 w 181"/>
                <a:gd name="T7" fmla="*/ 0 h 239"/>
                <a:gd name="T8" fmla="*/ 180 w 181"/>
                <a:gd name="T9" fmla="*/ 119 h 239"/>
                <a:gd name="T10" fmla="*/ 138 w 181"/>
                <a:gd name="T11" fmla="*/ 121 h 239"/>
                <a:gd name="T12" fmla="*/ 90 w 181"/>
                <a:gd name="T13" fmla="*/ 34 h 239"/>
                <a:gd name="T14" fmla="*/ 42 w 181"/>
                <a:gd name="T15" fmla="*/ 121 h 239"/>
                <a:gd name="T16" fmla="*/ 90 w 181"/>
                <a:gd name="T17" fmla="*/ 209 h 239"/>
                <a:gd name="T18" fmla="*/ 138 w 181"/>
                <a:gd name="T1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9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FFFEA91B-56E1-0C44-AED5-9E8DC32D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2198688"/>
              <a:ext cx="31750" cy="63500"/>
            </a:xfrm>
            <a:custGeom>
              <a:avLst/>
              <a:gdLst>
                <a:gd name="T0" fmla="*/ 0 w 89"/>
                <a:gd name="T1" fmla="*/ 32 h 176"/>
                <a:gd name="T2" fmla="*/ 0 w 89"/>
                <a:gd name="T3" fmla="*/ 3 h 176"/>
                <a:gd name="T4" fmla="*/ 37 w 89"/>
                <a:gd name="T5" fmla="*/ 3 h 176"/>
                <a:gd name="T6" fmla="*/ 37 w 89"/>
                <a:gd name="T7" fmla="*/ 35 h 176"/>
                <a:gd name="T8" fmla="*/ 37 w 89"/>
                <a:gd name="T9" fmla="*/ 35 h 176"/>
                <a:gd name="T10" fmla="*/ 80 w 89"/>
                <a:gd name="T11" fmla="*/ 0 h 176"/>
                <a:gd name="T12" fmla="*/ 88 w 89"/>
                <a:gd name="T13" fmla="*/ 0 h 176"/>
                <a:gd name="T14" fmla="*/ 88 w 89"/>
                <a:gd name="T15" fmla="*/ 40 h 176"/>
                <a:gd name="T16" fmla="*/ 77 w 89"/>
                <a:gd name="T17" fmla="*/ 38 h 176"/>
                <a:gd name="T18" fmla="*/ 43 w 89"/>
                <a:gd name="T19" fmla="*/ 80 h 176"/>
                <a:gd name="T20" fmla="*/ 43 w 89"/>
                <a:gd name="T21" fmla="*/ 175 h 176"/>
                <a:gd name="T22" fmla="*/ 3 w 89"/>
                <a:gd name="T23" fmla="*/ 175 h 176"/>
                <a:gd name="T24" fmla="*/ 0 w 89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34D92720-39DE-0B45-94C9-3A2E7E951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98688"/>
              <a:ext cx="52387" cy="90487"/>
            </a:xfrm>
            <a:custGeom>
              <a:avLst/>
              <a:gdLst>
                <a:gd name="T0" fmla="*/ 8 w 144"/>
                <a:gd name="T1" fmla="*/ 201 h 250"/>
                <a:gd name="T2" fmla="*/ 58 w 144"/>
                <a:gd name="T3" fmla="*/ 217 h 250"/>
                <a:gd name="T4" fmla="*/ 103 w 144"/>
                <a:gd name="T5" fmla="*/ 164 h 250"/>
                <a:gd name="T6" fmla="*/ 103 w 144"/>
                <a:gd name="T7" fmla="*/ 146 h 250"/>
                <a:gd name="T8" fmla="*/ 58 w 144"/>
                <a:gd name="T9" fmla="*/ 175 h 250"/>
                <a:gd name="T10" fmla="*/ 0 w 144"/>
                <a:gd name="T11" fmla="*/ 90 h 250"/>
                <a:gd name="T12" fmla="*/ 61 w 144"/>
                <a:gd name="T13" fmla="*/ 0 h 250"/>
                <a:gd name="T14" fmla="*/ 106 w 144"/>
                <a:gd name="T15" fmla="*/ 29 h 250"/>
                <a:gd name="T16" fmla="*/ 106 w 144"/>
                <a:gd name="T17" fmla="*/ 3 h 250"/>
                <a:gd name="T18" fmla="*/ 143 w 144"/>
                <a:gd name="T19" fmla="*/ 3 h 250"/>
                <a:gd name="T20" fmla="*/ 143 w 144"/>
                <a:gd name="T21" fmla="*/ 29 h 250"/>
                <a:gd name="T22" fmla="*/ 143 w 144"/>
                <a:gd name="T23" fmla="*/ 156 h 250"/>
                <a:gd name="T24" fmla="*/ 66 w 144"/>
                <a:gd name="T25" fmla="*/ 249 h 250"/>
                <a:gd name="T26" fmla="*/ 8 w 144"/>
                <a:gd name="T27" fmla="*/ 238 h 250"/>
                <a:gd name="T28" fmla="*/ 8 w 144"/>
                <a:gd name="T29" fmla="*/ 201 h 250"/>
                <a:gd name="T30" fmla="*/ 106 w 144"/>
                <a:gd name="T31" fmla="*/ 85 h 250"/>
                <a:gd name="T32" fmla="*/ 74 w 144"/>
                <a:gd name="T33" fmla="*/ 29 h 250"/>
                <a:gd name="T34" fmla="*/ 45 w 144"/>
                <a:gd name="T35" fmla="*/ 85 h 250"/>
                <a:gd name="T36" fmla="*/ 71 w 144"/>
                <a:gd name="T37" fmla="*/ 143 h 250"/>
                <a:gd name="T38" fmla="*/ 106 w 144"/>
                <a:gd name="T39" fmla="*/ 8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5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37892203-D020-FA41-90AB-82DA3ACCD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198688"/>
              <a:ext cx="50800" cy="65087"/>
            </a:xfrm>
            <a:custGeom>
              <a:avLst/>
              <a:gdLst>
                <a:gd name="T0" fmla="*/ 18 w 139"/>
                <a:gd name="T1" fmla="*/ 14 h 179"/>
                <a:gd name="T2" fmla="*/ 71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0 w 139"/>
                <a:gd name="T11" fmla="*/ 175 h 179"/>
                <a:gd name="T12" fmla="*/ 98 w 139"/>
                <a:gd name="T13" fmla="*/ 151 h 179"/>
                <a:gd name="T14" fmla="*/ 50 w 139"/>
                <a:gd name="T15" fmla="*/ 178 h 179"/>
                <a:gd name="T16" fmla="*/ 0 w 139"/>
                <a:gd name="T17" fmla="*/ 128 h 179"/>
                <a:gd name="T18" fmla="*/ 87 w 139"/>
                <a:gd name="T19" fmla="*/ 69 h 179"/>
                <a:gd name="T20" fmla="*/ 95 w 139"/>
                <a:gd name="T21" fmla="*/ 69 h 179"/>
                <a:gd name="T22" fmla="*/ 95 w 139"/>
                <a:gd name="T23" fmla="*/ 64 h 179"/>
                <a:gd name="T24" fmla="*/ 63 w 139"/>
                <a:gd name="T25" fmla="*/ 32 h 179"/>
                <a:gd name="T26" fmla="*/ 18 w 139"/>
                <a:gd name="T27" fmla="*/ 48 h 179"/>
                <a:gd name="T28" fmla="*/ 18 w 139"/>
                <a:gd name="T29" fmla="*/ 14 h 179"/>
                <a:gd name="T30" fmla="*/ 95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5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A178E973-5DA9-B243-95A9-9A291BDE6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8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4CBFCE3F-4E36-7E45-A62A-01A54A32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2173288"/>
              <a:ext cx="15875" cy="88900"/>
            </a:xfrm>
            <a:custGeom>
              <a:avLst/>
              <a:gdLst>
                <a:gd name="T0" fmla="*/ 0 w 44"/>
                <a:gd name="T1" fmla="*/ 0 h 247"/>
                <a:gd name="T2" fmla="*/ 43 w 44"/>
                <a:gd name="T3" fmla="*/ 0 h 247"/>
                <a:gd name="T4" fmla="*/ 43 w 44"/>
                <a:gd name="T5" fmla="*/ 39 h 247"/>
                <a:gd name="T6" fmla="*/ 0 w 44"/>
                <a:gd name="T7" fmla="*/ 39 h 247"/>
                <a:gd name="T8" fmla="*/ 0 w 44"/>
                <a:gd name="T9" fmla="*/ 0 h 247"/>
                <a:gd name="T10" fmla="*/ 3 w 44"/>
                <a:gd name="T11" fmla="*/ 74 h 247"/>
                <a:gd name="T12" fmla="*/ 43 w 44"/>
                <a:gd name="T13" fmla="*/ 74 h 247"/>
                <a:gd name="T14" fmla="*/ 43 w 44"/>
                <a:gd name="T15" fmla="*/ 246 h 247"/>
                <a:gd name="T16" fmla="*/ 3 w 44"/>
                <a:gd name="T17" fmla="*/ 246 h 247"/>
                <a:gd name="T18" fmla="*/ 3 w 44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47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B6E6E837-49DE-0B47-9530-FC8F0B2C2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2200275"/>
              <a:ext cx="41275" cy="61913"/>
            </a:xfrm>
            <a:custGeom>
              <a:avLst/>
              <a:gdLst>
                <a:gd name="T0" fmla="*/ 0 w 115"/>
                <a:gd name="T1" fmla="*/ 135 h 173"/>
                <a:gd name="T2" fmla="*/ 71 w 115"/>
                <a:gd name="T3" fmla="*/ 29 h 173"/>
                <a:gd name="T4" fmla="*/ 2 w 115"/>
                <a:gd name="T5" fmla="*/ 29 h 173"/>
                <a:gd name="T6" fmla="*/ 2 w 115"/>
                <a:gd name="T7" fmla="*/ 0 h 173"/>
                <a:gd name="T8" fmla="*/ 111 w 115"/>
                <a:gd name="T9" fmla="*/ 0 h 173"/>
                <a:gd name="T10" fmla="*/ 111 w 115"/>
                <a:gd name="T11" fmla="*/ 34 h 173"/>
                <a:gd name="T12" fmla="*/ 40 w 115"/>
                <a:gd name="T13" fmla="*/ 140 h 173"/>
                <a:gd name="T14" fmla="*/ 114 w 115"/>
                <a:gd name="T15" fmla="*/ 140 h 173"/>
                <a:gd name="T16" fmla="*/ 114 w 115"/>
                <a:gd name="T17" fmla="*/ 172 h 173"/>
                <a:gd name="T18" fmla="*/ 0 w 115"/>
                <a:gd name="T19" fmla="*/ 172 h 173"/>
                <a:gd name="T20" fmla="*/ 0 w 115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73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C8FDB6DD-CAD6-C44D-AB95-642F88C6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2198688"/>
              <a:ext cx="50800" cy="65087"/>
            </a:xfrm>
            <a:custGeom>
              <a:avLst/>
              <a:gdLst>
                <a:gd name="T0" fmla="*/ 19 w 139"/>
                <a:gd name="T1" fmla="*/ 14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8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4 h 179"/>
                <a:gd name="T30" fmla="*/ 96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6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EF708655-C424-814D-9136-1E7768960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181225"/>
              <a:ext cx="36513" cy="80963"/>
            </a:xfrm>
            <a:custGeom>
              <a:avLst/>
              <a:gdLst>
                <a:gd name="T0" fmla="*/ 26 w 101"/>
                <a:gd name="T1" fmla="*/ 14 h 224"/>
                <a:gd name="T2" fmla="*/ 66 w 101"/>
                <a:gd name="T3" fmla="*/ 0 h 224"/>
                <a:gd name="T4" fmla="*/ 66 w 101"/>
                <a:gd name="T5" fmla="*/ 48 h 224"/>
                <a:gd name="T6" fmla="*/ 100 w 101"/>
                <a:gd name="T7" fmla="*/ 48 h 224"/>
                <a:gd name="T8" fmla="*/ 100 w 101"/>
                <a:gd name="T9" fmla="*/ 77 h 224"/>
                <a:gd name="T10" fmla="*/ 66 w 101"/>
                <a:gd name="T11" fmla="*/ 77 h 224"/>
                <a:gd name="T12" fmla="*/ 66 w 101"/>
                <a:gd name="T13" fmla="*/ 167 h 224"/>
                <a:gd name="T14" fmla="*/ 85 w 101"/>
                <a:gd name="T15" fmla="*/ 191 h 224"/>
                <a:gd name="T16" fmla="*/ 100 w 101"/>
                <a:gd name="T17" fmla="*/ 188 h 224"/>
                <a:gd name="T18" fmla="*/ 100 w 101"/>
                <a:gd name="T19" fmla="*/ 218 h 224"/>
                <a:gd name="T20" fmla="*/ 74 w 101"/>
                <a:gd name="T21" fmla="*/ 223 h 224"/>
                <a:gd name="T22" fmla="*/ 26 w 101"/>
                <a:gd name="T23" fmla="*/ 173 h 224"/>
                <a:gd name="T24" fmla="*/ 26 w 101"/>
                <a:gd name="T25" fmla="*/ 77 h 224"/>
                <a:gd name="T26" fmla="*/ 0 w 101"/>
                <a:gd name="T27" fmla="*/ 77 h 224"/>
                <a:gd name="T28" fmla="*/ 0 w 101"/>
                <a:gd name="T29" fmla="*/ 48 h 224"/>
                <a:gd name="T30" fmla="*/ 26 w 101"/>
                <a:gd name="T31" fmla="*/ 48 h 224"/>
                <a:gd name="T32" fmla="*/ 26 w 101"/>
                <a:gd name="T33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224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1EFC380D-4ED9-BD43-8D02-2E4503D6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73288"/>
              <a:ext cx="15875" cy="88900"/>
            </a:xfrm>
            <a:custGeom>
              <a:avLst/>
              <a:gdLst>
                <a:gd name="T0" fmla="*/ 0 w 46"/>
                <a:gd name="T1" fmla="*/ 0 h 247"/>
                <a:gd name="T2" fmla="*/ 42 w 46"/>
                <a:gd name="T3" fmla="*/ 0 h 247"/>
                <a:gd name="T4" fmla="*/ 42 w 46"/>
                <a:gd name="T5" fmla="*/ 39 h 247"/>
                <a:gd name="T6" fmla="*/ 0 w 46"/>
                <a:gd name="T7" fmla="*/ 39 h 247"/>
                <a:gd name="T8" fmla="*/ 0 w 46"/>
                <a:gd name="T9" fmla="*/ 0 h 247"/>
                <a:gd name="T10" fmla="*/ 5 w 46"/>
                <a:gd name="T11" fmla="*/ 74 h 247"/>
                <a:gd name="T12" fmla="*/ 45 w 46"/>
                <a:gd name="T13" fmla="*/ 74 h 247"/>
                <a:gd name="T14" fmla="*/ 45 w 46"/>
                <a:gd name="T15" fmla="*/ 246 h 247"/>
                <a:gd name="T16" fmla="*/ 5 w 46"/>
                <a:gd name="T17" fmla="*/ 246 h 247"/>
                <a:gd name="T18" fmla="*/ 5 w 46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7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7F227893-738E-5843-A809-86AC38A6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0" y="2198688"/>
              <a:ext cx="53975" cy="65087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3AD71F29-9D8B-4343-AEFA-9D9E8718C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9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88C21ABE-7841-0142-9417-A6D729226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032000"/>
              <a:ext cx="47625" cy="84138"/>
            </a:xfrm>
            <a:custGeom>
              <a:avLst/>
              <a:gdLst>
                <a:gd name="T0" fmla="*/ 0 w 133"/>
                <a:gd name="T1" fmla="*/ 0 h 234"/>
                <a:gd name="T2" fmla="*/ 64 w 133"/>
                <a:gd name="T3" fmla="*/ 0 h 234"/>
                <a:gd name="T4" fmla="*/ 132 w 133"/>
                <a:gd name="T5" fmla="*/ 72 h 234"/>
                <a:gd name="T6" fmla="*/ 64 w 133"/>
                <a:gd name="T7" fmla="*/ 143 h 234"/>
                <a:gd name="T8" fmla="*/ 42 w 133"/>
                <a:gd name="T9" fmla="*/ 143 h 234"/>
                <a:gd name="T10" fmla="*/ 42 w 133"/>
                <a:gd name="T11" fmla="*/ 233 h 234"/>
                <a:gd name="T12" fmla="*/ 3 w 133"/>
                <a:gd name="T13" fmla="*/ 233 h 234"/>
                <a:gd name="T14" fmla="*/ 0 w 133"/>
                <a:gd name="T15" fmla="*/ 0 h 234"/>
                <a:gd name="T16" fmla="*/ 56 w 133"/>
                <a:gd name="T17" fmla="*/ 111 h 234"/>
                <a:gd name="T18" fmla="*/ 93 w 133"/>
                <a:gd name="T19" fmla="*/ 72 h 234"/>
                <a:gd name="T20" fmla="*/ 56 w 133"/>
                <a:gd name="T21" fmla="*/ 34 h 234"/>
                <a:gd name="T22" fmla="*/ 40 w 133"/>
                <a:gd name="T23" fmla="*/ 34 h 234"/>
                <a:gd name="T24" fmla="*/ 40 w 133"/>
                <a:gd name="T25" fmla="*/ 111 h 234"/>
                <a:gd name="T26" fmla="*/ 56 w 133"/>
                <a:gd name="T27" fmla="*/ 1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34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E2324DA8-4B4F-EF43-BC19-297FE6E4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2 w 131"/>
                <a:gd name="T13" fmla="*/ 149 h 176"/>
                <a:gd name="T14" fmla="*/ 47 w 131"/>
                <a:gd name="T15" fmla="*/ 175 h 176"/>
                <a:gd name="T16" fmla="*/ 0 w 131"/>
                <a:gd name="T17" fmla="*/ 125 h 176"/>
                <a:gd name="T18" fmla="*/ 84 w 131"/>
                <a:gd name="T19" fmla="*/ 67 h 176"/>
                <a:gd name="T20" fmla="*/ 92 w 131"/>
                <a:gd name="T21" fmla="*/ 67 h 176"/>
                <a:gd name="T22" fmla="*/ 92 w 131"/>
                <a:gd name="T23" fmla="*/ 61 h 176"/>
                <a:gd name="T24" fmla="*/ 63 w 131"/>
                <a:gd name="T25" fmla="*/ 29 h 176"/>
                <a:gd name="T26" fmla="*/ 18 w 131"/>
                <a:gd name="T27" fmla="*/ 45 h 176"/>
                <a:gd name="T28" fmla="*/ 16 w 131"/>
                <a:gd name="T29" fmla="*/ 14 h 176"/>
                <a:gd name="T30" fmla="*/ 87 w 131"/>
                <a:gd name="T31" fmla="*/ 93 h 176"/>
                <a:gd name="T32" fmla="*/ 34 w 131"/>
                <a:gd name="T33" fmla="*/ 125 h 176"/>
                <a:gd name="T34" fmla="*/ 58 w 131"/>
                <a:gd name="T35" fmla="*/ 151 h 176"/>
                <a:gd name="T36" fmla="*/ 90 w 131"/>
                <a:gd name="T37" fmla="*/ 101 h 176"/>
                <a:gd name="T38" fmla="*/ 90 w 131"/>
                <a:gd name="T39" fmla="*/ 93 h 176"/>
                <a:gd name="T40" fmla="*/ 87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ED44167A-729B-164A-8489-08A4B864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052638"/>
              <a:ext cx="46037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39 w 128"/>
                <a:gd name="T25" fmla="*/ 74 h 176"/>
                <a:gd name="T26" fmla="*/ 39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2D14FC23-F2B2-044D-9866-C4553097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2032000"/>
              <a:ext cx="66675" cy="84138"/>
            </a:xfrm>
            <a:custGeom>
              <a:avLst/>
              <a:gdLst>
                <a:gd name="T0" fmla="*/ 132 w 186"/>
                <a:gd name="T1" fmla="*/ 177 h 234"/>
                <a:gd name="T2" fmla="*/ 56 w 186"/>
                <a:gd name="T3" fmla="*/ 177 h 234"/>
                <a:gd name="T4" fmla="*/ 40 w 186"/>
                <a:gd name="T5" fmla="*/ 233 h 234"/>
                <a:gd name="T6" fmla="*/ 0 w 186"/>
                <a:gd name="T7" fmla="*/ 233 h 234"/>
                <a:gd name="T8" fmla="*/ 74 w 186"/>
                <a:gd name="T9" fmla="*/ 0 h 234"/>
                <a:gd name="T10" fmla="*/ 117 w 186"/>
                <a:gd name="T11" fmla="*/ 0 h 234"/>
                <a:gd name="T12" fmla="*/ 185 w 186"/>
                <a:gd name="T13" fmla="*/ 233 h 234"/>
                <a:gd name="T14" fmla="*/ 143 w 186"/>
                <a:gd name="T15" fmla="*/ 233 h 234"/>
                <a:gd name="T16" fmla="*/ 132 w 186"/>
                <a:gd name="T17" fmla="*/ 177 h 234"/>
                <a:gd name="T18" fmla="*/ 125 w 186"/>
                <a:gd name="T19" fmla="*/ 146 h 234"/>
                <a:gd name="T20" fmla="*/ 98 w 186"/>
                <a:gd name="T21" fmla="*/ 37 h 234"/>
                <a:gd name="T22" fmla="*/ 98 w 186"/>
                <a:gd name="T23" fmla="*/ 37 h 234"/>
                <a:gd name="T24" fmla="*/ 69 w 186"/>
                <a:gd name="T25" fmla="*/ 146 h 234"/>
                <a:gd name="T26" fmla="*/ 125 w 186"/>
                <a:gd name="T27" fmla="*/ 1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4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1C3C39C6-50B8-B143-BC14-4889E9EAF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2052638"/>
              <a:ext cx="76200" cy="63500"/>
            </a:xfrm>
            <a:custGeom>
              <a:avLst/>
              <a:gdLst>
                <a:gd name="T0" fmla="*/ 2 w 210"/>
                <a:gd name="T1" fmla="*/ 32 h 176"/>
                <a:gd name="T2" fmla="*/ 2 w 210"/>
                <a:gd name="T3" fmla="*/ 3 h 176"/>
                <a:gd name="T4" fmla="*/ 42 w 210"/>
                <a:gd name="T5" fmla="*/ 3 h 176"/>
                <a:gd name="T6" fmla="*/ 42 w 210"/>
                <a:gd name="T7" fmla="*/ 29 h 176"/>
                <a:gd name="T8" fmla="*/ 42 w 210"/>
                <a:gd name="T9" fmla="*/ 29 h 176"/>
                <a:gd name="T10" fmla="*/ 82 w 210"/>
                <a:gd name="T11" fmla="*/ 0 h 176"/>
                <a:gd name="T12" fmla="*/ 121 w 210"/>
                <a:gd name="T13" fmla="*/ 27 h 176"/>
                <a:gd name="T14" fmla="*/ 164 w 210"/>
                <a:gd name="T15" fmla="*/ 0 h 176"/>
                <a:gd name="T16" fmla="*/ 209 w 210"/>
                <a:gd name="T17" fmla="*/ 69 h 176"/>
                <a:gd name="T18" fmla="*/ 209 w 210"/>
                <a:gd name="T19" fmla="*/ 175 h 176"/>
                <a:gd name="T20" fmla="*/ 169 w 210"/>
                <a:gd name="T21" fmla="*/ 175 h 176"/>
                <a:gd name="T22" fmla="*/ 169 w 210"/>
                <a:gd name="T23" fmla="*/ 67 h 176"/>
                <a:gd name="T24" fmla="*/ 148 w 210"/>
                <a:gd name="T25" fmla="*/ 35 h 176"/>
                <a:gd name="T26" fmla="*/ 121 w 210"/>
                <a:gd name="T27" fmla="*/ 72 h 176"/>
                <a:gd name="T28" fmla="*/ 121 w 210"/>
                <a:gd name="T29" fmla="*/ 175 h 176"/>
                <a:gd name="T30" fmla="*/ 87 w 210"/>
                <a:gd name="T31" fmla="*/ 175 h 176"/>
                <a:gd name="T32" fmla="*/ 87 w 210"/>
                <a:gd name="T33" fmla="*/ 67 h 176"/>
                <a:gd name="T34" fmla="*/ 66 w 210"/>
                <a:gd name="T35" fmla="*/ 35 h 176"/>
                <a:gd name="T36" fmla="*/ 39 w 210"/>
                <a:gd name="T37" fmla="*/ 72 h 176"/>
                <a:gd name="T38" fmla="*/ 39 w 210"/>
                <a:gd name="T39" fmla="*/ 175 h 176"/>
                <a:gd name="T40" fmla="*/ 0 w 210"/>
                <a:gd name="T41" fmla="*/ 175 h 176"/>
                <a:gd name="T42" fmla="*/ 2 w 210"/>
                <a:gd name="T4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76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1872CABE-7BF7-D542-8E0E-D1C28E90F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400" y="2052638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3 w 131"/>
                <a:gd name="T21" fmla="*/ 74 h 179"/>
                <a:gd name="T22" fmla="*/ 66 w 131"/>
                <a:gd name="T23" fmla="*/ 29 h 179"/>
                <a:gd name="T24" fmla="*/ 37 w 131"/>
                <a:gd name="T25" fmla="*/ 74 h 179"/>
                <a:gd name="T26" fmla="*/ 93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91FCAAE0-9A67-1945-BEAC-7547663C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052638"/>
              <a:ext cx="30163" cy="63500"/>
            </a:xfrm>
            <a:custGeom>
              <a:avLst/>
              <a:gdLst>
                <a:gd name="T0" fmla="*/ 5 w 85"/>
                <a:gd name="T1" fmla="*/ 32 h 176"/>
                <a:gd name="T2" fmla="*/ 5 w 85"/>
                <a:gd name="T3" fmla="*/ 3 h 176"/>
                <a:gd name="T4" fmla="*/ 39 w 85"/>
                <a:gd name="T5" fmla="*/ 3 h 176"/>
                <a:gd name="T6" fmla="*/ 39 w 85"/>
                <a:gd name="T7" fmla="*/ 35 h 176"/>
                <a:gd name="T8" fmla="*/ 39 w 85"/>
                <a:gd name="T9" fmla="*/ 35 h 176"/>
                <a:gd name="T10" fmla="*/ 79 w 85"/>
                <a:gd name="T11" fmla="*/ 0 h 176"/>
                <a:gd name="T12" fmla="*/ 84 w 85"/>
                <a:gd name="T13" fmla="*/ 0 h 176"/>
                <a:gd name="T14" fmla="*/ 84 w 85"/>
                <a:gd name="T15" fmla="*/ 40 h 176"/>
                <a:gd name="T16" fmla="*/ 74 w 85"/>
                <a:gd name="T17" fmla="*/ 37 h 176"/>
                <a:gd name="T18" fmla="*/ 39 w 85"/>
                <a:gd name="T19" fmla="*/ 80 h 176"/>
                <a:gd name="T20" fmla="*/ 39 w 85"/>
                <a:gd name="T21" fmla="*/ 175 h 176"/>
                <a:gd name="T22" fmla="*/ 0 w 85"/>
                <a:gd name="T23" fmla="*/ 175 h 176"/>
                <a:gd name="T24" fmla="*/ 5 w 85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76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93AA4316-3CC1-7B40-9AF3-4670F33EE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2027238"/>
              <a:ext cx="14287" cy="88900"/>
            </a:xfrm>
            <a:custGeom>
              <a:avLst/>
              <a:gdLst>
                <a:gd name="T0" fmla="*/ 0 w 41"/>
                <a:gd name="T1" fmla="*/ 0 h 245"/>
                <a:gd name="T2" fmla="*/ 40 w 41"/>
                <a:gd name="T3" fmla="*/ 0 h 245"/>
                <a:gd name="T4" fmla="*/ 40 w 41"/>
                <a:gd name="T5" fmla="*/ 40 h 245"/>
                <a:gd name="T6" fmla="*/ 0 w 41"/>
                <a:gd name="T7" fmla="*/ 40 h 245"/>
                <a:gd name="T8" fmla="*/ 0 w 41"/>
                <a:gd name="T9" fmla="*/ 0 h 245"/>
                <a:gd name="T10" fmla="*/ 0 w 41"/>
                <a:gd name="T11" fmla="*/ 72 h 245"/>
                <a:gd name="T12" fmla="*/ 40 w 41"/>
                <a:gd name="T13" fmla="*/ 72 h 245"/>
                <a:gd name="T14" fmla="*/ 40 w 41"/>
                <a:gd name="T15" fmla="*/ 244 h 245"/>
                <a:gd name="T16" fmla="*/ 0 w 41"/>
                <a:gd name="T17" fmla="*/ 244 h 245"/>
                <a:gd name="T18" fmla="*/ 0 w 41"/>
                <a:gd name="T19" fmla="*/ 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5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02B1748-D56F-D94D-80E3-BE49757E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2054225"/>
              <a:ext cx="41275" cy="63500"/>
            </a:xfrm>
            <a:custGeom>
              <a:avLst/>
              <a:gdLst>
                <a:gd name="T0" fmla="*/ 112 w 113"/>
                <a:gd name="T1" fmla="*/ 169 h 178"/>
                <a:gd name="T2" fmla="*/ 74 w 113"/>
                <a:gd name="T3" fmla="*/ 177 h 178"/>
                <a:gd name="T4" fmla="*/ 0 w 113"/>
                <a:gd name="T5" fmla="*/ 90 h 178"/>
                <a:gd name="T6" fmla="*/ 77 w 113"/>
                <a:gd name="T7" fmla="*/ 0 h 178"/>
                <a:gd name="T8" fmla="*/ 112 w 113"/>
                <a:gd name="T9" fmla="*/ 8 h 178"/>
                <a:gd name="T10" fmla="*/ 109 w 113"/>
                <a:gd name="T11" fmla="*/ 40 h 178"/>
                <a:gd name="T12" fmla="*/ 82 w 113"/>
                <a:gd name="T13" fmla="*/ 32 h 178"/>
                <a:gd name="T14" fmla="*/ 40 w 113"/>
                <a:gd name="T15" fmla="*/ 90 h 178"/>
                <a:gd name="T16" fmla="*/ 85 w 113"/>
                <a:gd name="T17" fmla="*/ 146 h 178"/>
                <a:gd name="T18" fmla="*/ 112 w 113"/>
                <a:gd name="T19" fmla="*/ 138 h 178"/>
                <a:gd name="T20" fmla="*/ 112 w 113"/>
                <a:gd name="T21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78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332D6FD6-751C-0F40-9F80-800AE00D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3 w 131"/>
                <a:gd name="T13" fmla="*/ 149 h 176"/>
                <a:gd name="T14" fmla="*/ 48 w 131"/>
                <a:gd name="T15" fmla="*/ 175 h 176"/>
                <a:gd name="T16" fmla="*/ 0 w 131"/>
                <a:gd name="T17" fmla="*/ 125 h 176"/>
                <a:gd name="T18" fmla="*/ 85 w 131"/>
                <a:gd name="T19" fmla="*/ 67 h 176"/>
                <a:gd name="T20" fmla="*/ 93 w 131"/>
                <a:gd name="T21" fmla="*/ 67 h 176"/>
                <a:gd name="T22" fmla="*/ 93 w 131"/>
                <a:gd name="T23" fmla="*/ 61 h 176"/>
                <a:gd name="T24" fmla="*/ 64 w 131"/>
                <a:gd name="T25" fmla="*/ 29 h 176"/>
                <a:gd name="T26" fmla="*/ 19 w 131"/>
                <a:gd name="T27" fmla="*/ 45 h 176"/>
                <a:gd name="T28" fmla="*/ 16 w 131"/>
                <a:gd name="T29" fmla="*/ 14 h 176"/>
                <a:gd name="T30" fmla="*/ 90 w 131"/>
                <a:gd name="T31" fmla="*/ 93 h 176"/>
                <a:gd name="T32" fmla="*/ 37 w 131"/>
                <a:gd name="T33" fmla="*/ 125 h 176"/>
                <a:gd name="T34" fmla="*/ 61 w 131"/>
                <a:gd name="T35" fmla="*/ 151 h 176"/>
                <a:gd name="T36" fmla="*/ 93 w 131"/>
                <a:gd name="T37" fmla="*/ 101 h 176"/>
                <a:gd name="T38" fmla="*/ 93 w 131"/>
                <a:gd name="T39" fmla="*/ 93 h 176"/>
                <a:gd name="T40" fmla="*/ 90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CE21FE1-D602-D94E-9A28-57849EDD7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52638"/>
              <a:ext cx="46038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40 w 128"/>
                <a:gd name="T25" fmla="*/ 74 h 176"/>
                <a:gd name="T26" fmla="*/ 40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1E88B853-0218-204E-B0BE-77EBD31B4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136775"/>
              <a:ext cx="52388" cy="84138"/>
            </a:xfrm>
            <a:custGeom>
              <a:avLst/>
              <a:gdLst>
                <a:gd name="T0" fmla="*/ 0 w 146"/>
                <a:gd name="T1" fmla="*/ 0 h 234"/>
                <a:gd name="T2" fmla="*/ 39 w 146"/>
                <a:gd name="T3" fmla="*/ 0 h 234"/>
                <a:gd name="T4" fmla="*/ 39 w 146"/>
                <a:gd name="T5" fmla="*/ 95 h 234"/>
                <a:gd name="T6" fmla="*/ 103 w 146"/>
                <a:gd name="T7" fmla="*/ 95 h 234"/>
                <a:gd name="T8" fmla="*/ 103 w 146"/>
                <a:gd name="T9" fmla="*/ 0 h 234"/>
                <a:gd name="T10" fmla="*/ 145 w 146"/>
                <a:gd name="T11" fmla="*/ 0 h 234"/>
                <a:gd name="T12" fmla="*/ 145 w 146"/>
                <a:gd name="T13" fmla="*/ 233 h 234"/>
                <a:gd name="T14" fmla="*/ 103 w 146"/>
                <a:gd name="T15" fmla="*/ 233 h 234"/>
                <a:gd name="T16" fmla="*/ 103 w 146"/>
                <a:gd name="T17" fmla="*/ 130 h 234"/>
                <a:gd name="T18" fmla="*/ 39 w 146"/>
                <a:gd name="T19" fmla="*/ 130 h 234"/>
                <a:gd name="T20" fmla="*/ 39 w 146"/>
                <a:gd name="T21" fmla="*/ 233 h 234"/>
                <a:gd name="T22" fmla="*/ 0 w 146"/>
                <a:gd name="T23" fmla="*/ 233 h 234"/>
                <a:gd name="T24" fmla="*/ 0 w 146"/>
                <a:gd name="T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34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3C71698E-7C8A-3844-9F6D-8EE50DC8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2157413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0 w 131"/>
                <a:gd name="T21" fmla="*/ 74 h 179"/>
                <a:gd name="T22" fmla="*/ 64 w 131"/>
                <a:gd name="T23" fmla="*/ 29 h 179"/>
                <a:gd name="T24" fmla="*/ 34 w 131"/>
                <a:gd name="T25" fmla="*/ 74 h 179"/>
                <a:gd name="T26" fmla="*/ 90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9402D272-B25D-A14E-B859-1111DC01D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2157413"/>
              <a:ext cx="46037" cy="63500"/>
            </a:xfrm>
            <a:custGeom>
              <a:avLst/>
              <a:gdLst>
                <a:gd name="T0" fmla="*/ 16 w 130"/>
                <a:gd name="T1" fmla="*/ 13 h 176"/>
                <a:gd name="T2" fmla="*/ 66 w 130"/>
                <a:gd name="T3" fmla="*/ 0 h 176"/>
                <a:gd name="T4" fmla="*/ 127 w 130"/>
                <a:gd name="T5" fmla="*/ 69 h 176"/>
                <a:gd name="T6" fmla="*/ 127 w 130"/>
                <a:gd name="T7" fmla="*/ 143 h 176"/>
                <a:gd name="T8" fmla="*/ 129 w 130"/>
                <a:gd name="T9" fmla="*/ 172 h 176"/>
                <a:gd name="T10" fmla="*/ 95 w 130"/>
                <a:gd name="T11" fmla="*/ 172 h 176"/>
                <a:gd name="T12" fmla="*/ 92 w 130"/>
                <a:gd name="T13" fmla="*/ 149 h 176"/>
                <a:gd name="T14" fmla="*/ 47 w 130"/>
                <a:gd name="T15" fmla="*/ 175 h 176"/>
                <a:gd name="T16" fmla="*/ 0 w 130"/>
                <a:gd name="T17" fmla="*/ 125 h 176"/>
                <a:gd name="T18" fmla="*/ 84 w 130"/>
                <a:gd name="T19" fmla="*/ 66 h 176"/>
                <a:gd name="T20" fmla="*/ 92 w 130"/>
                <a:gd name="T21" fmla="*/ 66 h 176"/>
                <a:gd name="T22" fmla="*/ 92 w 130"/>
                <a:gd name="T23" fmla="*/ 61 h 176"/>
                <a:gd name="T24" fmla="*/ 63 w 130"/>
                <a:gd name="T25" fmla="*/ 29 h 176"/>
                <a:gd name="T26" fmla="*/ 18 w 130"/>
                <a:gd name="T27" fmla="*/ 45 h 176"/>
                <a:gd name="T28" fmla="*/ 16 w 130"/>
                <a:gd name="T29" fmla="*/ 13 h 176"/>
                <a:gd name="T30" fmla="*/ 90 w 130"/>
                <a:gd name="T31" fmla="*/ 90 h 176"/>
                <a:gd name="T32" fmla="*/ 37 w 130"/>
                <a:gd name="T33" fmla="*/ 122 h 176"/>
                <a:gd name="T34" fmla="*/ 61 w 130"/>
                <a:gd name="T35" fmla="*/ 149 h 176"/>
                <a:gd name="T36" fmla="*/ 92 w 130"/>
                <a:gd name="T37" fmla="*/ 98 h 176"/>
                <a:gd name="T38" fmla="*/ 92 w 130"/>
                <a:gd name="T39" fmla="*/ 90 h 176"/>
                <a:gd name="T40" fmla="*/ 90 w 130"/>
                <a:gd name="T41" fmla="*/ 9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6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75">
              <a:extLst>
                <a:ext uri="{FF2B5EF4-FFF2-40B4-BE49-F238E27FC236}">
                  <a16:creationId xmlns:a16="http://schemas.microsoft.com/office/drawing/2014/main" id="{0B1FC5F4-5F60-5F46-BF7D-86B779EC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2130425"/>
              <a:ext cx="14288" cy="90488"/>
            </a:xfrm>
            <a:custGeom>
              <a:avLst/>
              <a:gdLst>
                <a:gd name="T0" fmla="*/ 20 w 40"/>
                <a:gd name="T1" fmla="*/ 252 h 253"/>
                <a:gd name="T2" fmla="*/ 0 w 40"/>
                <a:gd name="T3" fmla="*/ 252 h 253"/>
                <a:gd name="T4" fmla="*/ 0 w 40"/>
                <a:gd name="T5" fmla="*/ 0 h 253"/>
                <a:gd name="T6" fmla="*/ 39 w 40"/>
                <a:gd name="T7" fmla="*/ 0 h 253"/>
                <a:gd name="T8" fmla="*/ 39 w 40"/>
                <a:gd name="T9" fmla="*/ 252 h 253"/>
                <a:gd name="T10" fmla="*/ 20 w 40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76">
              <a:extLst>
                <a:ext uri="{FF2B5EF4-FFF2-40B4-BE49-F238E27FC236}">
                  <a16:creationId xmlns:a16="http://schemas.microsoft.com/office/drawing/2014/main" id="{0A53FB02-6C7F-1044-88C4-3490883E1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141538"/>
              <a:ext cx="34925" cy="80962"/>
            </a:xfrm>
            <a:custGeom>
              <a:avLst/>
              <a:gdLst>
                <a:gd name="T0" fmla="*/ 23 w 99"/>
                <a:gd name="T1" fmla="*/ 13 h 224"/>
                <a:gd name="T2" fmla="*/ 63 w 99"/>
                <a:gd name="T3" fmla="*/ 0 h 224"/>
                <a:gd name="T4" fmla="*/ 63 w 99"/>
                <a:gd name="T5" fmla="*/ 48 h 224"/>
                <a:gd name="T6" fmla="*/ 95 w 99"/>
                <a:gd name="T7" fmla="*/ 48 h 224"/>
                <a:gd name="T8" fmla="*/ 95 w 99"/>
                <a:gd name="T9" fmla="*/ 77 h 224"/>
                <a:gd name="T10" fmla="*/ 63 w 99"/>
                <a:gd name="T11" fmla="*/ 77 h 224"/>
                <a:gd name="T12" fmla="*/ 63 w 99"/>
                <a:gd name="T13" fmla="*/ 167 h 224"/>
                <a:gd name="T14" fmla="*/ 82 w 99"/>
                <a:gd name="T15" fmla="*/ 191 h 224"/>
                <a:gd name="T16" fmla="*/ 98 w 99"/>
                <a:gd name="T17" fmla="*/ 188 h 224"/>
                <a:gd name="T18" fmla="*/ 98 w 99"/>
                <a:gd name="T19" fmla="*/ 217 h 224"/>
                <a:gd name="T20" fmla="*/ 71 w 99"/>
                <a:gd name="T21" fmla="*/ 223 h 224"/>
                <a:gd name="T22" fmla="*/ 26 w 99"/>
                <a:gd name="T23" fmla="*/ 172 h 224"/>
                <a:gd name="T24" fmla="*/ 26 w 99"/>
                <a:gd name="T25" fmla="*/ 77 h 224"/>
                <a:gd name="T26" fmla="*/ 0 w 99"/>
                <a:gd name="T27" fmla="*/ 77 h 224"/>
                <a:gd name="T28" fmla="*/ 0 w 99"/>
                <a:gd name="T29" fmla="*/ 48 h 224"/>
                <a:gd name="T30" fmla="*/ 26 w 99"/>
                <a:gd name="T31" fmla="*/ 48 h 224"/>
                <a:gd name="T32" fmla="*/ 23 w 99"/>
                <a:gd name="T33" fmla="*/ 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4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782EAF6A-AA5B-2046-AF64-22A602130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2130425"/>
              <a:ext cx="46038" cy="90488"/>
            </a:xfrm>
            <a:custGeom>
              <a:avLst/>
              <a:gdLst>
                <a:gd name="T0" fmla="*/ 0 w 128"/>
                <a:gd name="T1" fmla="*/ 0 h 253"/>
                <a:gd name="T2" fmla="*/ 40 w 128"/>
                <a:gd name="T3" fmla="*/ 0 h 253"/>
                <a:gd name="T4" fmla="*/ 40 w 128"/>
                <a:gd name="T5" fmla="*/ 101 h 253"/>
                <a:gd name="T6" fmla="*/ 40 w 128"/>
                <a:gd name="T7" fmla="*/ 101 h 253"/>
                <a:gd name="T8" fmla="*/ 80 w 128"/>
                <a:gd name="T9" fmla="*/ 77 h 253"/>
                <a:gd name="T10" fmla="*/ 127 w 128"/>
                <a:gd name="T11" fmla="*/ 141 h 253"/>
                <a:gd name="T12" fmla="*/ 127 w 128"/>
                <a:gd name="T13" fmla="*/ 252 h 253"/>
                <a:gd name="T14" fmla="*/ 87 w 128"/>
                <a:gd name="T15" fmla="*/ 252 h 253"/>
                <a:gd name="T16" fmla="*/ 87 w 128"/>
                <a:gd name="T17" fmla="*/ 149 h 253"/>
                <a:gd name="T18" fmla="*/ 66 w 128"/>
                <a:gd name="T19" fmla="*/ 112 h 253"/>
                <a:gd name="T20" fmla="*/ 40 w 128"/>
                <a:gd name="T21" fmla="*/ 151 h 253"/>
                <a:gd name="T22" fmla="*/ 40 w 128"/>
                <a:gd name="T23" fmla="*/ 252 h 253"/>
                <a:gd name="T24" fmla="*/ 0 w 128"/>
                <a:gd name="T25" fmla="*/ 252 h 253"/>
                <a:gd name="T26" fmla="*/ 0 w 128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3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78">
              <a:extLst>
                <a:ext uri="{FF2B5EF4-FFF2-40B4-BE49-F238E27FC236}">
                  <a16:creationId xmlns:a16="http://schemas.microsoft.com/office/drawing/2014/main" id="{0A669C17-5727-174F-BF7F-DE46D9E2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241550"/>
              <a:ext cx="63500" cy="85725"/>
            </a:xfrm>
            <a:custGeom>
              <a:avLst/>
              <a:gdLst>
                <a:gd name="T0" fmla="*/ 175 w 176"/>
                <a:gd name="T1" fmla="*/ 119 h 239"/>
                <a:gd name="T2" fmla="*/ 87 w 176"/>
                <a:gd name="T3" fmla="*/ 238 h 239"/>
                <a:gd name="T4" fmla="*/ 0 w 176"/>
                <a:gd name="T5" fmla="*/ 119 h 239"/>
                <a:gd name="T6" fmla="*/ 87 w 176"/>
                <a:gd name="T7" fmla="*/ 0 h 239"/>
                <a:gd name="T8" fmla="*/ 175 w 176"/>
                <a:gd name="T9" fmla="*/ 119 h 239"/>
                <a:gd name="T10" fmla="*/ 133 w 176"/>
                <a:gd name="T11" fmla="*/ 119 h 239"/>
                <a:gd name="T12" fmla="*/ 87 w 176"/>
                <a:gd name="T13" fmla="*/ 31 h 239"/>
                <a:gd name="T14" fmla="*/ 42 w 176"/>
                <a:gd name="T15" fmla="*/ 119 h 239"/>
                <a:gd name="T16" fmla="*/ 87 w 176"/>
                <a:gd name="T17" fmla="*/ 206 h 239"/>
                <a:gd name="T18" fmla="*/ 133 w 176"/>
                <a:gd name="T1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9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79">
              <a:extLst>
                <a:ext uri="{FF2B5EF4-FFF2-40B4-BE49-F238E27FC236}">
                  <a16:creationId xmlns:a16="http://schemas.microsoft.com/office/drawing/2014/main" id="{90C0B968-8895-914E-93AA-51861D78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5" y="2263775"/>
              <a:ext cx="28575" cy="63500"/>
            </a:xfrm>
            <a:custGeom>
              <a:avLst/>
              <a:gdLst>
                <a:gd name="T0" fmla="*/ 0 w 80"/>
                <a:gd name="T1" fmla="*/ 31 h 175"/>
                <a:gd name="T2" fmla="*/ 0 w 80"/>
                <a:gd name="T3" fmla="*/ 2 h 175"/>
                <a:gd name="T4" fmla="*/ 34 w 80"/>
                <a:gd name="T5" fmla="*/ 2 h 175"/>
                <a:gd name="T6" fmla="*/ 34 w 80"/>
                <a:gd name="T7" fmla="*/ 34 h 175"/>
                <a:gd name="T8" fmla="*/ 34 w 80"/>
                <a:gd name="T9" fmla="*/ 34 h 175"/>
                <a:gd name="T10" fmla="*/ 74 w 80"/>
                <a:gd name="T11" fmla="*/ 0 h 175"/>
                <a:gd name="T12" fmla="*/ 79 w 80"/>
                <a:gd name="T13" fmla="*/ 0 h 175"/>
                <a:gd name="T14" fmla="*/ 79 w 80"/>
                <a:gd name="T15" fmla="*/ 39 h 175"/>
                <a:gd name="T16" fmla="*/ 69 w 80"/>
                <a:gd name="T17" fmla="*/ 37 h 175"/>
                <a:gd name="T18" fmla="*/ 34 w 80"/>
                <a:gd name="T19" fmla="*/ 79 h 175"/>
                <a:gd name="T20" fmla="*/ 34 w 80"/>
                <a:gd name="T21" fmla="*/ 174 h 175"/>
                <a:gd name="T22" fmla="*/ 0 w 80"/>
                <a:gd name="T23" fmla="*/ 174 h 175"/>
                <a:gd name="T24" fmla="*/ 0 w 80"/>
                <a:gd name="T25" fmla="*/ 3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5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0E9C3D36-02B1-1C42-ABAC-349A2D9AB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265363"/>
              <a:ext cx="49213" cy="90487"/>
            </a:xfrm>
            <a:custGeom>
              <a:avLst/>
              <a:gdLst>
                <a:gd name="T0" fmla="*/ 8 w 136"/>
                <a:gd name="T1" fmla="*/ 198 h 250"/>
                <a:gd name="T2" fmla="*/ 55 w 136"/>
                <a:gd name="T3" fmla="*/ 214 h 250"/>
                <a:gd name="T4" fmla="*/ 98 w 136"/>
                <a:gd name="T5" fmla="*/ 161 h 250"/>
                <a:gd name="T6" fmla="*/ 98 w 136"/>
                <a:gd name="T7" fmla="*/ 145 h 250"/>
                <a:gd name="T8" fmla="*/ 55 w 136"/>
                <a:gd name="T9" fmla="*/ 175 h 250"/>
                <a:gd name="T10" fmla="*/ 0 w 136"/>
                <a:gd name="T11" fmla="*/ 90 h 250"/>
                <a:gd name="T12" fmla="*/ 58 w 136"/>
                <a:gd name="T13" fmla="*/ 0 h 250"/>
                <a:gd name="T14" fmla="*/ 100 w 136"/>
                <a:gd name="T15" fmla="*/ 29 h 250"/>
                <a:gd name="T16" fmla="*/ 100 w 136"/>
                <a:gd name="T17" fmla="*/ 2 h 250"/>
                <a:gd name="T18" fmla="*/ 135 w 136"/>
                <a:gd name="T19" fmla="*/ 2 h 250"/>
                <a:gd name="T20" fmla="*/ 135 w 136"/>
                <a:gd name="T21" fmla="*/ 29 h 250"/>
                <a:gd name="T22" fmla="*/ 135 w 136"/>
                <a:gd name="T23" fmla="*/ 156 h 250"/>
                <a:gd name="T24" fmla="*/ 61 w 136"/>
                <a:gd name="T25" fmla="*/ 249 h 250"/>
                <a:gd name="T26" fmla="*/ 5 w 136"/>
                <a:gd name="T27" fmla="*/ 238 h 250"/>
                <a:gd name="T28" fmla="*/ 8 w 136"/>
                <a:gd name="T29" fmla="*/ 198 h 250"/>
                <a:gd name="T30" fmla="*/ 98 w 136"/>
                <a:gd name="T31" fmla="*/ 82 h 250"/>
                <a:gd name="T32" fmla="*/ 66 w 136"/>
                <a:gd name="T33" fmla="*/ 26 h 250"/>
                <a:gd name="T34" fmla="*/ 37 w 136"/>
                <a:gd name="T35" fmla="*/ 82 h 250"/>
                <a:gd name="T36" fmla="*/ 63 w 136"/>
                <a:gd name="T37" fmla="*/ 140 h 250"/>
                <a:gd name="T38" fmla="*/ 98 w 136"/>
                <a:gd name="T39" fmla="*/ 8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25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81">
              <a:extLst>
                <a:ext uri="{FF2B5EF4-FFF2-40B4-BE49-F238E27FC236}">
                  <a16:creationId xmlns:a16="http://schemas.microsoft.com/office/drawing/2014/main" id="{B9C94AEC-5B68-9146-A7A4-8F16C04DA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013" y="2263775"/>
              <a:ext cx="47625" cy="63500"/>
            </a:xfrm>
            <a:custGeom>
              <a:avLst/>
              <a:gdLst>
                <a:gd name="T0" fmla="*/ 16 w 131"/>
                <a:gd name="T1" fmla="*/ 13 h 175"/>
                <a:gd name="T2" fmla="*/ 66 w 131"/>
                <a:gd name="T3" fmla="*/ 0 h 175"/>
                <a:gd name="T4" fmla="*/ 127 w 131"/>
                <a:gd name="T5" fmla="*/ 68 h 175"/>
                <a:gd name="T6" fmla="*/ 127 w 131"/>
                <a:gd name="T7" fmla="*/ 143 h 175"/>
                <a:gd name="T8" fmla="*/ 130 w 131"/>
                <a:gd name="T9" fmla="*/ 172 h 175"/>
                <a:gd name="T10" fmla="*/ 95 w 131"/>
                <a:gd name="T11" fmla="*/ 172 h 175"/>
                <a:gd name="T12" fmla="*/ 93 w 131"/>
                <a:gd name="T13" fmla="*/ 148 h 175"/>
                <a:gd name="T14" fmla="*/ 48 w 131"/>
                <a:gd name="T15" fmla="*/ 174 h 175"/>
                <a:gd name="T16" fmla="*/ 0 w 131"/>
                <a:gd name="T17" fmla="*/ 124 h 175"/>
                <a:gd name="T18" fmla="*/ 85 w 131"/>
                <a:gd name="T19" fmla="*/ 66 h 175"/>
                <a:gd name="T20" fmla="*/ 93 w 131"/>
                <a:gd name="T21" fmla="*/ 66 h 175"/>
                <a:gd name="T22" fmla="*/ 93 w 131"/>
                <a:gd name="T23" fmla="*/ 60 h 175"/>
                <a:gd name="T24" fmla="*/ 64 w 131"/>
                <a:gd name="T25" fmla="*/ 29 h 175"/>
                <a:gd name="T26" fmla="*/ 19 w 131"/>
                <a:gd name="T27" fmla="*/ 45 h 175"/>
                <a:gd name="T28" fmla="*/ 16 w 131"/>
                <a:gd name="T29" fmla="*/ 13 h 175"/>
                <a:gd name="T30" fmla="*/ 90 w 131"/>
                <a:gd name="T31" fmla="*/ 92 h 175"/>
                <a:gd name="T32" fmla="*/ 37 w 131"/>
                <a:gd name="T33" fmla="*/ 124 h 175"/>
                <a:gd name="T34" fmla="*/ 61 w 131"/>
                <a:gd name="T35" fmla="*/ 150 h 175"/>
                <a:gd name="T36" fmla="*/ 93 w 131"/>
                <a:gd name="T37" fmla="*/ 100 h 175"/>
                <a:gd name="T38" fmla="*/ 93 w 131"/>
                <a:gd name="T39" fmla="*/ 92 h 175"/>
                <a:gd name="T40" fmla="*/ 90 w 131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5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DC6F4C73-7CB6-8B41-AF78-FC03E8E79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2263775"/>
              <a:ext cx="46037" cy="63500"/>
            </a:xfrm>
            <a:custGeom>
              <a:avLst/>
              <a:gdLst>
                <a:gd name="T0" fmla="*/ 0 w 128"/>
                <a:gd name="T1" fmla="*/ 31 h 178"/>
                <a:gd name="T2" fmla="*/ 0 w 128"/>
                <a:gd name="T3" fmla="*/ 2 h 178"/>
                <a:gd name="T4" fmla="*/ 37 w 128"/>
                <a:gd name="T5" fmla="*/ 2 h 178"/>
                <a:gd name="T6" fmla="*/ 37 w 128"/>
                <a:gd name="T7" fmla="*/ 29 h 178"/>
                <a:gd name="T8" fmla="*/ 37 w 128"/>
                <a:gd name="T9" fmla="*/ 29 h 178"/>
                <a:gd name="T10" fmla="*/ 37 w 128"/>
                <a:gd name="T11" fmla="*/ 29 h 178"/>
                <a:gd name="T12" fmla="*/ 79 w 128"/>
                <a:gd name="T13" fmla="*/ 0 h 178"/>
                <a:gd name="T14" fmla="*/ 127 w 128"/>
                <a:gd name="T15" fmla="*/ 63 h 178"/>
                <a:gd name="T16" fmla="*/ 127 w 128"/>
                <a:gd name="T17" fmla="*/ 174 h 178"/>
                <a:gd name="T18" fmla="*/ 87 w 128"/>
                <a:gd name="T19" fmla="*/ 174 h 178"/>
                <a:gd name="T20" fmla="*/ 87 w 128"/>
                <a:gd name="T21" fmla="*/ 74 h 178"/>
                <a:gd name="T22" fmla="*/ 66 w 128"/>
                <a:gd name="T23" fmla="*/ 37 h 178"/>
                <a:gd name="T24" fmla="*/ 40 w 128"/>
                <a:gd name="T25" fmla="*/ 76 h 178"/>
                <a:gd name="T26" fmla="*/ 40 w 128"/>
                <a:gd name="T27" fmla="*/ 177 h 178"/>
                <a:gd name="T28" fmla="*/ 0 w 128"/>
                <a:gd name="T29" fmla="*/ 177 h 178"/>
                <a:gd name="T30" fmla="*/ 0 w 128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83">
              <a:extLst>
                <a:ext uri="{FF2B5EF4-FFF2-40B4-BE49-F238E27FC236}">
                  <a16:creationId xmlns:a16="http://schemas.microsoft.com/office/drawing/2014/main" id="{F5E541AD-710A-6943-A250-F87841B8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238375"/>
              <a:ext cx="14287" cy="88900"/>
            </a:xfrm>
            <a:custGeom>
              <a:avLst/>
              <a:gdLst>
                <a:gd name="T0" fmla="*/ 0 w 41"/>
                <a:gd name="T1" fmla="*/ 0 h 247"/>
                <a:gd name="T2" fmla="*/ 40 w 41"/>
                <a:gd name="T3" fmla="*/ 0 h 247"/>
                <a:gd name="T4" fmla="*/ 40 w 41"/>
                <a:gd name="T5" fmla="*/ 39 h 247"/>
                <a:gd name="T6" fmla="*/ 0 w 41"/>
                <a:gd name="T7" fmla="*/ 39 h 247"/>
                <a:gd name="T8" fmla="*/ 0 w 41"/>
                <a:gd name="T9" fmla="*/ 0 h 247"/>
                <a:gd name="T10" fmla="*/ 0 w 41"/>
                <a:gd name="T11" fmla="*/ 74 h 247"/>
                <a:gd name="T12" fmla="*/ 40 w 41"/>
                <a:gd name="T13" fmla="*/ 74 h 247"/>
                <a:gd name="T14" fmla="*/ 40 w 41"/>
                <a:gd name="T15" fmla="*/ 246 h 247"/>
                <a:gd name="T16" fmla="*/ 0 w 41"/>
                <a:gd name="T17" fmla="*/ 246 h 247"/>
                <a:gd name="T18" fmla="*/ 0 w 41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C443A3FE-20C9-7C4A-9A99-3FA709FC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265363"/>
              <a:ext cx="39688" cy="61912"/>
            </a:xfrm>
            <a:custGeom>
              <a:avLst/>
              <a:gdLst>
                <a:gd name="T0" fmla="*/ 0 w 109"/>
                <a:gd name="T1" fmla="*/ 135 h 173"/>
                <a:gd name="T2" fmla="*/ 69 w 109"/>
                <a:gd name="T3" fmla="*/ 29 h 173"/>
                <a:gd name="T4" fmla="*/ 2 w 109"/>
                <a:gd name="T5" fmla="*/ 29 h 173"/>
                <a:gd name="T6" fmla="*/ 2 w 109"/>
                <a:gd name="T7" fmla="*/ 0 h 173"/>
                <a:gd name="T8" fmla="*/ 108 w 109"/>
                <a:gd name="T9" fmla="*/ 0 h 173"/>
                <a:gd name="T10" fmla="*/ 108 w 109"/>
                <a:gd name="T11" fmla="*/ 34 h 173"/>
                <a:gd name="T12" fmla="*/ 40 w 109"/>
                <a:gd name="T13" fmla="*/ 140 h 173"/>
                <a:gd name="T14" fmla="*/ 108 w 109"/>
                <a:gd name="T15" fmla="*/ 140 h 173"/>
                <a:gd name="T16" fmla="*/ 108 w 109"/>
                <a:gd name="T17" fmla="*/ 172 h 173"/>
                <a:gd name="T18" fmla="*/ 0 w 109"/>
                <a:gd name="T19" fmla="*/ 172 h 173"/>
                <a:gd name="T20" fmla="*/ 0 w 109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3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85">
              <a:extLst>
                <a:ext uri="{FF2B5EF4-FFF2-40B4-BE49-F238E27FC236}">
                  <a16:creationId xmlns:a16="http://schemas.microsoft.com/office/drawing/2014/main" id="{EEB44BD3-D23C-2540-AB83-B8CBA2F24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2263775"/>
              <a:ext cx="46037" cy="63500"/>
            </a:xfrm>
            <a:custGeom>
              <a:avLst/>
              <a:gdLst>
                <a:gd name="T0" fmla="*/ 15 w 130"/>
                <a:gd name="T1" fmla="*/ 13 h 175"/>
                <a:gd name="T2" fmla="*/ 66 w 130"/>
                <a:gd name="T3" fmla="*/ 0 h 175"/>
                <a:gd name="T4" fmla="*/ 127 w 130"/>
                <a:gd name="T5" fmla="*/ 68 h 175"/>
                <a:gd name="T6" fmla="*/ 127 w 130"/>
                <a:gd name="T7" fmla="*/ 143 h 175"/>
                <a:gd name="T8" fmla="*/ 129 w 130"/>
                <a:gd name="T9" fmla="*/ 172 h 175"/>
                <a:gd name="T10" fmla="*/ 95 w 130"/>
                <a:gd name="T11" fmla="*/ 172 h 175"/>
                <a:gd name="T12" fmla="*/ 92 w 130"/>
                <a:gd name="T13" fmla="*/ 148 h 175"/>
                <a:gd name="T14" fmla="*/ 47 w 130"/>
                <a:gd name="T15" fmla="*/ 174 h 175"/>
                <a:gd name="T16" fmla="*/ 0 w 130"/>
                <a:gd name="T17" fmla="*/ 124 h 175"/>
                <a:gd name="T18" fmla="*/ 84 w 130"/>
                <a:gd name="T19" fmla="*/ 66 h 175"/>
                <a:gd name="T20" fmla="*/ 92 w 130"/>
                <a:gd name="T21" fmla="*/ 66 h 175"/>
                <a:gd name="T22" fmla="*/ 92 w 130"/>
                <a:gd name="T23" fmla="*/ 60 h 175"/>
                <a:gd name="T24" fmla="*/ 63 w 130"/>
                <a:gd name="T25" fmla="*/ 29 h 175"/>
                <a:gd name="T26" fmla="*/ 18 w 130"/>
                <a:gd name="T27" fmla="*/ 45 h 175"/>
                <a:gd name="T28" fmla="*/ 15 w 130"/>
                <a:gd name="T29" fmla="*/ 13 h 175"/>
                <a:gd name="T30" fmla="*/ 90 w 130"/>
                <a:gd name="T31" fmla="*/ 92 h 175"/>
                <a:gd name="T32" fmla="*/ 37 w 130"/>
                <a:gd name="T33" fmla="*/ 124 h 175"/>
                <a:gd name="T34" fmla="*/ 60 w 130"/>
                <a:gd name="T35" fmla="*/ 150 h 175"/>
                <a:gd name="T36" fmla="*/ 92 w 130"/>
                <a:gd name="T37" fmla="*/ 100 h 175"/>
                <a:gd name="T38" fmla="*/ 92 w 130"/>
                <a:gd name="T39" fmla="*/ 92 h 175"/>
                <a:gd name="T40" fmla="*/ 90 w 130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5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751D42AD-C53C-204D-85E1-31D863E2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2247900"/>
              <a:ext cx="34925" cy="80963"/>
            </a:xfrm>
            <a:custGeom>
              <a:avLst/>
              <a:gdLst>
                <a:gd name="T0" fmla="*/ 24 w 99"/>
                <a:gd name="T1" fmla="*/ 13 h 223"/>
                <a:gd name="T2" fmla="*/ 64 w 99"/>
                <a:gd name="T3" fmla="*/ 0 h 223"/>
                <a:gd name="T4" fmla="*/ 64 w 99"/>
                <a:gd name="T5" fmla="*/ 47 h 223"/>
                <a:gd name="T6" fmla="*/ 96 w 99"/>
                <a:gd name="T7" fmla="*/ 47 h 223"/>
                <a:gd name="T8" fmla="*/ 96 w 99"/>
                <a:gd name="T9" fmla="*/ 76 h 223"/>
                <a:gd name="T10" fmla="*/ 64 w 99"/>
                <a:gd name="T11" fmla="*/ 76 h 223"/>
                <a:gd name="T12" fmla="*/ 64 w 99"/>
                <a:gd name="T13" fmla="*/ 166 h 223"/>
                <a:gd name="T14" fmla="*/ 83 w 99"/>
                <a:gd name="T15" fmla="*/ 190 h 223"/>
                <a:gd name="T16" fmla="*/ 98 w 99"/>
                <a:gd name="T17" fmla="*/ 188 h 223"/>
                <a:gd name="T18" fmla="*/ 98 w 99"/>
                <a:gd name="T19" fmla="*/ 217 h 223"/>
                <a:gd name="T20" fmla="*/ 72 w 99"/>
                <a:gd name="T21" fmla="*/ 222 h 223"/>
                <a:gd name="T22" fmla="*/ 27 w 99"/>
                <a:gd name="T23" fmla="*/ 172 h 223"/>
                <a:gd name="T24" fmla="*/ 27 w 99"/>
                <a:gd name="T25" fmla="*/ 76 h 223"/>
                <a:gd name="T26" fmla="*/ 0 w 99"/>
                <a:gd name="T27" fmla="*/ 76 h 223"/>
                <a:gd name="T28" fmla="*/ 0 w 99"/>
                <a:gd name="T29" fmla="*/ 47 h 223"/>
                <a:gd name="T30" fmla="*/ 27 w 99"/>
                <a:gd name="T31" fmla="*/ 47 h 223"/>
                <a:gd name="T32" fmla="*/ 24 w 99"/>
                <a:gd name="T33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3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09CEFB1A-3A14-9146-A7F3-DA8AC3812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2238375"/>
              <a:ext cx="15875" cy="88900"/>
            </a:xfrm>
            <a:custGeom>
              <a:avLst/>
              <a:gdLst>
                <a:gd name="T0" fmla="*/ 0 w 43"/>
                <a:gd name="T1" fmla="*/ 0 h 247"/>
                <a:gd name="T2" fmla="*/ 40 w 43"/>
                <a:gd name="T3" fmla="*/ 0 h 247"/>
                <a:gd name="T4" fmla="*/ 40 w 43"/>
                <a:gd name="T5" fmla="*/ 39 h 247"/>
                <a:gd name="T6" fmla="*/ 0 w 43"/>
                <a:gd name="T7" fmla="*/ 39 h 247"/>
                <a:gd name="T8" fmla="*/ 0 w 43"/>
                <a:gd name="T9" fmla="*/ 0 h 247"/>
                <a:gd name="T10" fmla="*/ 3 w 43"/>
                <a:gd name="T11" fmla="*/ 74 h 247"/>
                <a:gd name="T12" fmla="*/ 42 w 43"/>
                <a:gd name="T13" fmla="*/ 74 h 247"/>
                <a:gd name="T14" fmla="*/ 42 w 43"/>
                <a:gd name="T15" fmla="*/ 246 h 247"/>
                <a:gd name="T16" fmla="*/ 3 w 43"/>
                <a:gd name="T17" fmla="*/ 246 h 247"/>
                <a:gd name="T18" fmla="*/ 3 w 43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141E871B-19F6-274A-A101-26E670A04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2263775"/>
              <a:ext cx="52387" cy="65088"/>
            </a:xfrm>
            <a:custGeom>
              <a:avLst/>
              <a:gdLst>
                <a:gd name="T0" fmla="*/ 143 w 144"/>
                <a:gd name="T1" fmla="*/ 88 h 179"/>
                <a:gd name="T2" fmla="*/ 71 w 144"/>
                <a:gd name="T3" fmla="*/ 178 h 179"/>
                <a:gd name="T4" fmla="*/ 0 w 144"/>
                <a:gd name="T5" fmla="*/ 88 h 179"/>
                <a:gd name="T6" fmla="*/ 71 w 144"/>
                <a:gd name="T7" fmla="*/ 0 h 179"/>
                <a:gd name="T8" fmla="*/ 143 w 144"/>
                <a:gd name="T9" fmla="*/ 88 h 179"/>
                <a:gd name="T10" fmla="*/ 103 w 144"/>
                <a:gd name="T11" fmla="*/ 88 h 179"/>
                <a:gd name="T12" fmla="*/ 71 w 144"/>
                <a:gd name="T13" fmla="*/ 29 h 179"/>
                <a:gd name="T14" fmla="*/ 39 w 144"/>
                <a:gd name="T15" fmla="*/ 88 h 179"/>
                <a:gd name="T16" fmla="*/ 71 w 144"/>
                <a:gd name="T17" fmla="*/ 146 h 179"/>
                <a:gd name="T18" fmla="*/ 103 w 144"/>
                <a:gd name="T19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79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89">
              <a:extLst>
                <a:ext uri="{FF2B5EF4-FFF2-40B4-BE49-F238E27FC236}">
                  <a16:creationId xmlns:a16="http://schemas.microsoft.com/office/drawing/2014/main" id="{92DB4EC7-FAED-3845-87F9-CA4671B75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263775"/>
              <a:ext cx="46038" cy="63500"/>
            </a:xfrm>
            <a:custGeom>
              <a:avLst/>
              <a:gdLst>
                <a:gd name="T0" fmla="*/ 0 w 129"/>
                <a:gd name="T1" fmla="*/ 31 h 178"/>
                <a:gd name="T2" fmla="*/ 0 w 129"/>
                <a:gd name="T3" fmla="*/ 2 h 178"/>
                <a:gd name="T4" fmla="*/ 38 w 129"/>
                <a:gd name="T5" fmla="*/ 2 h 178"/>
                <a:gd name="T6" fmla="*/ 38 w 129"/>
                <a:gd name="T7" fmla="*/ 29 h 178"/>
                <a:gd name="T8" fmla="*/ 38 w 129"/>
                <a:gd name="T9" fmla="*/ 29 h 178"/>
                <a:gd name="T10" fmla="*/ 38 w 129"/>
                <a:gd name="T11" fmla="*/ 29 h 178"/>
                <a:gd name="T12" fmla="*/ 80 w 129"/>
                <a:gd name="T13" fmla="*/ 0 h 178"/>
                <a:gd name="T14" fmla="*/ 128 w 129"/>
                <a:gd name="T15" fmla="*/ 63 h 178"/>
                <a:gd name="T16" fmla="*/ 128 w 129"/>
                <a:gd name="T17" fmla="*/ 174 h 178"/>
                <a:gd name="T18" fmla="*/ 88 w 129"/>
                <a:gd name="T19" fmla="*/ 174 h 178"/>
                <a:gd name="T20" fmla="*/ 88 w 129"/>
                <a:gd name="T21" fmla="*/ 74 h 178"/>
                <a:gd name="T22" fmla="*/ 67 w 129"/>
                <a:gd name="T23" fmla="*/ 37 h 178"/>
                <a:gd name="T24" fmla="*/ 40 w 129"/>
                <a:gd name="T25" fmla="*/ 76 h 178"/>
                <a:gd name="T26" fmla="*/ 40 w 129"/>
                <a:gd name="T27" fmla="*/ 177 h 178"/>
                <a:gd name="T28" fmla="*/ 0 w 129"/>
                <a:gd name="T29" fmla="*/ 177 h 178"/>
                <a:gd name="T30" fmla="*/ 0 w 129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90">
              <a:extLst>
                <a:ext uri="{FF2B5EF4-FFF2-40B4-BE49-F238E27FC236}">
                  <a16:creationId xmlns:a16="http://schemas.microsoft.com/office/drawing/2014/main" id="{BF6F60A3-FCC7-3C44-80A7-C70BD67D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2014538"/>
              <a:ext cx="339725" cy="336550"/>
            </a:xfrm>
            <a:custGeom>
              <a:avLst/>
              <a:gdLst>
                <a:gd name="T0" fmla="*/ 0 w 943"/>
                <a:gd name="T1" fmla="*/ 466 h 933"/>
                <a:gd name="T2" fmla="*/ 471 w 943"/>
                <a:gd name="T3" fmla="*/ 0 h 933"/>
                <a:gd name="T4" fmla="*/ 942 w 943"/>
                <a:gd name="T5" fmla="*/ 466 h 933"/>
                <a:gd name="T6" fmla="*/ 471 w 943"/>
                <a:gd name="T7" fmla="*/ 932 h 933"/>
                <a:gd name="T8" fmla="*/ 0 w 943"/>
                <a:gd name="T9" fmla="*/ 466 h 933"/>
                <a:gd name="T10" fmla="*/ 21 w 943"/>
                <a:gd name="T11" fmla="*/ 466 h 933"/>
                <a:gd name="T12" fmla="*/ 471 w 943"/>
                <a:gd name="T13" fmla="*/ 911 h 933"/>
                <a:gd name="T14" fmla="*/ 920 w 943"/>
                <a:gd name="T15" fmla="*/ 466 h 933"/>
                <a:gd name="T16" fmla="*/ 471 w 943"/>
                <a:gd name="T17" fmla="*/ 22 h 933"/>
                <a:gd name="T18" fmla="*/ 21 w 943"/>
                <a:gd name="T19" fmla="*/ 46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933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91">
              <a:extLst>
                <a:ext uri="{FF2B5EF4-FFF2-40B4-BE49-F238E27FC236}">
                  <a16:creationId xmlns:a16="http://schemas.microsoft.com/office/drawing/2014/main" id="{CD6EC972-8900-A948-8FA0-121D9D2B0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2060575"/>
              <a:ext cx="252413" cy="242888"/>
            </a:xfrm>
            <a:custGeom>
              <a:avLst/>
              <a:gdLst>
                <a:gd name="T0" fmla="*/ 0 w 701"/>
                <a:gd name="T1" fmla="*/ 336 h 674"/>
                <a:gd name="T2" fmla="*/ 349 w 701"/>
                <a:gd name="T3" fmla="*/ 0 h 674"/>
                <a:gd name="T4" fmla="*/ 698 w 701"/>
                <a:gd name="T5" fmla="*/ 336 h 674"/>
                <a:gd name="T6" fmla="*/ 349 w 701"/>
                <a:gd name="T7" fmla="*/ 673 h 674"/>
                <a:gd name="T8" fmla="*/ 0 w 701"/>
                <a:gd name="T9" fmla="*/ 336 h 674"/>
                <a:gd name="T10" fmla="*/ 24 w 701"/>
                <a:gd name="T11" fmla="*/ 336 h 674"/>
                <a:gd name="T12" fmla="*/ 349 w 701"/>
                <a:gd name="T13" fmla="*/ 649 h 674"/>
                <a:gd name="T14" fmla="*/ 674 w 701"/>
                <a:gd name="T15" fmla="*/ 336 h 674"/>
                <a:gd name="T16" fmla="*/ 349 w 701"/>
                <a:gd name="T17" fmla="*/ 24 h 674"/>
                <a:gd name="T18" fmla="*/ 24 w 701"/>
                <a:gd name="T19" fmla="*/ 3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74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33D2A247-2A80-1D49-A0E3-F0D0BA74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124075"/>
              <a:ext cx="20638" cy="20638"/>
            </a:xfrm>
            <a:custGeom>
              <a:avLst/>
              <a:gdLst>
                <a:gd name="T0" fmla="*/ 32 w 59"/>
                <a:gd name="T1" fmla="*/ 0 h 57"/>
                <a:gd name="T2" fmla="*/ 37 w 59"/>
                <a:gd name="T3" fmla="*/ 24 h 57"/>
                <a:gd name="T4" fmla="*/ 58 w 59"/>
                <a:gd name="T5" fmla="*/ 24 h 57"/>
                <a:gd name="T6" fmla="*/ 42 w 59"/>
                <a:gd name="T7" fmla="*/ 34 h 57"/>
                <a:gd name="T8" fmla="*/ 50 w 59"/>
                <a:gd name="T9" fmla="*/ 56 h 57"/>
                <a:gd name="T10" fmla="*/ 29 w 59"/>
                <a:gd name="T11" fmla="*/ 40 h 57"/>
                <a:gd name="T12" fmla="*/ 10 w 59"/>
                <a:gd name="T13" fmla="*/ 56 h 57"/>
                <a:gd name="T14" fmla="*/ 18 w 59"/>
                <a:gd name="T15" fmla="*/ 34 h 57"/>
                <a:gd name="T16" fmla="*/ 0 w 59"/>
                <a:gd name="T17" fmla="*/ 24 h 57"/>
                <a:gd name="T18" fmla="*/ 21 w 59"/>
                <a:gd name="T19" fmla="*/ 24 h 57"/>
                <a:gd name="T20" fmla="*/ 32 w 59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7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93">
              <a:extLst>
                <a:ext uri="{FF2B5EF4-FFF2-40B4-BE49-F238E27FC236}">
                  <a16:creationId xmlns:a16="http://schemas.microsoft.com/office/drawing/2014/main" id="{5D5612B0-BF8A-E141-BB23-03EF1012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5" y="2122488"/>
              <a:ext cx="25400" cy="23812"/>
            </a:xfrm>
            <a:custGeom>
              <a:avLst/>
              <a:gdLst>
                <a:gd name="T0" fmla="*/ 56 w 70"/>
                <a:gd name="T1" fmla="*/ 63 h 64"/>
                <a:gd name="T2" fmla="*/ 35 w 70"/>
                <a:gd name="T3" fmla="*/ 45 h 64"/>
                <a:gd name="T4" fmla="*/ 16 w 70"/>
                <a:gd name="T5" fmla="*/ 61 h 64"/>
                <a:gd name="T6" fmla="*/ 14 w 70"/>
                <a:gd name="T7" fmla="*/ 61 h 64"/>
                <a:gd name="T8" fmla="*/ 22 w 70"/>
                <a:gd name="T9" fmla="*/ 39 h 64"/>
                <a:gd name="T10" fmla="*/ 0 w 70"/>
                <a:gd name="T11" fmla="*/ 26 h 64"/>
                <a:gd name="T12" fmla="*/ 25 w 70"/>
                <a:gd name="T13" fmla="*/ 26 h 64"/>
                <a:gd name="T14" fmla="*/ 24 w 70"/>
                <a:gd name="T15" fmla="*/ 29 h 64"/>
                <a:gd name="T16" fmla="*/ 8 w 70"/>
                <a:gd name="T17" fmla="*/ 29 h 64"/>
                <a:gd name="T18" fmla="*/ 24 w 70"/>
                <a:gd name="T19" fmla="*/ 39 h 64"/>
                <a:gd name="T20" fmla="*/ 19 w 70"/>
                <a:gd name="T21" fmla="*/ 58 h 64"/>
                <a:gd name="T22" fmla="*/ 35 w 70"/>
                <a:gd name="T23" fmla="*/ 42 h 64"/>
                <a:gd name="T24" fmla="*/ 51 w 70"/>
                <a:gd name="T25" fmla="*/ 55 h 64"/>
                <a:gd name="T26" fmla="*/ 46 w 70"/>
                <a:gd name="T27" fmla="*/ 39 h 64"/>
                <a:gd name="T28" fmla="*/ 59 w 70"/>
                <a:gd name="T29" fmla="*/ 29 h 64"/>
                <a:gd name="T30" fmla="*/ 38 w 70"/>
                <a:gd name="T31" fmla="*/ 29 h 64"/>
                <a:gd name="T32" fmla="*/ 33 w 70"/>
                <a:gd name="T33" fmla="*/ 11 h 64"/>
                <a:gd name="T34" fmla="*/ 38 w 70"/>
                <a:gd name="T35" fmla="*/ 0 h 64"/>
                <a:gd name="T36" fmla="*/ 46 w 70"/>
                <a:gd name="T37" fmla="*/ 26 h 64"/>
                <a:gd name="T38" fmla="*/ 69 w 70"/>
                <a:gd name="T39" fmla="*/ 26 h 64"/>
                <a:gd name="T40" fmla="*/ 51 w 70"/>
                <a:gd name="T41" fmla="*/ 42 h 64"/>
                <a:gd name="T42" fmla="*/ 56 w 70"/>
                <a:gd name="T43" fmla="*/ 63 h 64"/>
                <a:gd name="T44" fmla="*/ 27 w 70"/>
                <a:gd name="T45" fmla="*/ 26 h 64"/>
                <a:gd name="T46" fmla="*/ 33 w 70"/>
                <a:gd name="T47" fmla="*/ 11 h 64"/>
                <a:gd name="T48" fmla="*/ 32 w 70"/>
                <a:gd name="T49" fmla="*/ 8 h 64"/>
                <a:gd name="T50" fmla="*/ 25 w 70"/>
                <a:gd name="T51" fmla="*/ 26 h 64"/>
                <a:gd name="T52" fmla="*/ 27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94">
              <a:extLst>
                <a:ext uri="{FF2B5EF4-FFF2-40B4-BE49-F238E27FC236}">
                  <a16:creationId xmlns:a16="http://schemas.microsoft.com/office/drawing/2014/main" id="{929EAA73-A538-A743-B253-F4EA67254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9963"/>
              <a:ext cx="22225" cy="20637"/>
            </a:xfrm>
            <a:custGeom>
              <a:avLst/>
              <a:gdLst>
                <a:gd name="T0" fmla="*/ 32 w 62"/>
                <a:gd name="T1" fmla="*/ 0 h 57"/>
                <a:gd name="T2" fmla="*/ 37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1 w 62"/>
                <a:gd name="T9" fmla="*/ 56 h 57"/>
                <a:gd name="T10" fmla="*/ 32 w 62"/>
                <a:gd name="T11" fmla="*/ 40 h 57"/>
                <a:gd name="T12" fmla="*/ 11 w 62"/>
                <a:gd name="T13" fmla="*/ 56 h 57"/>
                <a:gd name="T14" fmla="*/ 19 w 62"/>
                <a:gd name="T15" fmla="*/ 34 h 57"/>
                <a:gd name="T16" fmla="*/ 0 w 62"/>
                <a:gd name="T17" fmla="*/ 21 h 57"/>
                <a:gd name="T18" fmla="*/ 22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95">
              <a:extLst>
                <a:ext uri="{FF2B5EF4-FFF2-40B4-BE49-F238E27FC236}">
                  <a16:creationId xmlns:a16="http://schemas.microsoft.com/office/drawing/2014/main" id="{E4D60E87-67D6-2346-8CCE-9AC62B206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8375"/>
              <a:ext cx="25400" cy="23813"/>
            </a:xfrm>
            <a:custGeom>
              <a:avLst/>
              <a:gdLst>
                <a:gd name="T0" fmla="*/ 55 w 70"/>
                <a:gd name="T1" fmla="*/ 63 h 64"/>
                <a:gd name="T2" fmla="*/ 34 w 70"/>
                <a:gd name="T3" fmla="*/ 45 h 64"/>
                <a:gd name="T4" fmla="*/ 16 w 70"/>
                <a:gd name="T5" fmla="*/ 61 h 64"/>
                <a:gd name="T6" fmla="*/ 13 w 70"/>
                <a:gd name="T7" fmla="*/ 61 h 64"/>
                <a:gd name="T8" fmla="*/ 21 w 70"/>
                <a:gd name="T9" fmla="*/ 39 h 64"/>
                <a:gd name="T10" fmla="*/ 0 w 70"/>
                <a:gd name="T11" fmla="*/ 26 h 64"/>
                <a:gd name="T12" fmla="*/ 22 w 70"/>
                <a:gd name="T13" fmla="*/ 26 h 64"/>
                <a:gd name="T14" fmla="*/ 21 w 70"/>
                <a:gd name="T15" fmla="*/ 29 h 64"/>
                <a:gd name="T16" fmla="*/ 5 w 70"/>
                <a:gd name="T17" fmla="*/ 29 h 64"/>
                <a:gd name="T18" fmla="*/ 21 w 70"/>
                <a:gd name="T19" fmla="*/ 39 h 64"/>
                <a:gd name="T20" fmla="*/ 16 w 70"/>
                <a:gd name="T21" fmla="*/ 58 h 64"/>
                <a:gd name="T22" fmla="*/ 32 w 70"/>
                <a:gd name="T23" fmla="*/ 42 h 64"/>
                <a:gd name="T24" fmla="*/ 47 w 70"/>
                <a:gd name="T25" fmla="*/ 55 h 64"/>
                <a:gd name="T26" fmla="*/ 42 w 70"/>
                <a:gd name="T27" fmla="*/ 39 h 64"/>
                <a:gd name="T28" fmla="*/ 55 w 70"/>
                <a:gd name="T29" fmla="*/ 29 h 64"/>
                <a:gd name="T30" fmla="*/ 34 w 70"/>
                <a:gd name="T31" fmla="*/ 29 h 64"/>
                <a:gd name="T32" fmla="*/ 31 w 70"/>
                <a:gd name="T33" fmla="*/ 15 h 64"/>
                <a:gd name="T34" fmla="*/ 37 w 70"/>
                <a:gd name="T35" fmla="*/ 0 h 64"/>
                <a:gd name="T36" fmla="*/ 45 w 70"/>
                <a:gd name="T37" fmla="*/ 26 h 64"/>
                <a:gd name="T38" fmla="*/ 69 w 70"/>
                <a:gd name="T39" fmla="*/ 26 h 64"/>
                <a:gd name="T40" fmla="*/ 50 w 70"/>
                <a:gd name="T41" fmla="*/ 39 h 64"/>
                <a:gd name="T42" fmla="*/ 55 w 70"/>
                <a:gd name="T43" fmla="*/ 63 h 64"/>
                <a:gd name="T44" fmla="*/ 26 w 70"/>
                <a:gd name="T45" fmla="*/ 26 h 64"/>
                <a:gd name="T46" fmla="*/ 31 w 70"/>
                <a:gd name="T47" fmla="*/ 15 h 64"/>
                <a:gd name="T48" fmla="*/ 29 w 70"/>
                <a:gd name="T49" fmla="*/ 8 h 64"/>
                <a:gd name="T50" fmla="*/ 22 w 70"/>
                <a:gd name="T51" fmla="*/ 26 h 64"/>
                <a:gd name="T52" fmla="*/ 26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96">
              <a:extLst>
                <a:ext uri="{FF2B5EF4-FFF2-40B4-BE49-F238E27FC236}">
                  <a16:creationId xmlns:a16="http://schemas.microsoft.com/office/drawing/2014/main" id="{A23E340B-18BD-AE41-BCFE-E72D32B3E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238375"/>
              <a:ext cx="20637" cy="20638"/>
            </a:xfrm>
            <a:custGeom>
              <a:avLst/>
              <a:gdLst>
                <a:gd name="T0" fmla="*/ 31 w 59"/>
                <a:gd name="T1" fmla="*/ 0 h 56"/>
                <a:gd name="T2" fmla="*/ 37 w 59"/>
                <a:gd name="T3" fmla="*/ 21 h 56"/>
                <a:gd name="T4" fmla="*/ 58 w 59"/>
                <a:gd name="T5" fmla="*/ 21 h 56"/>
                <a:gd name="T6" fmla="*/ 42 w 59"/>
                <a:gd name="T7" fmla="*/ 34 h 56"/>
                <a:gd name="T8" fmla="*/ 50 w 59"/>
                <a:gd name="T9" fmla="*/ 55 h 56"/>
                <a:gd name="T10" fmla="*/ 29 w 59"/>
                <a:gd name="T11" fmla="*/ 39 h 56"/>
                <a:gd name="T12" fmla="*/ 10 w 59"/>
                <a:gd name="T13" fmla="*/ 55 h 56"/>
                <a:gd name="T14" fmla="*/ 18 w 59"/>
                <a:gd name="T15" fmla="*/ 34 h 56"/>
                <a:gd name="T16" fmla="*/ 0 w 59"/>
                <a:gd name="T17" fmla="*/ 21 h 56"/>
                <a:gd name="T18" fmla="*/ 21 w 59"/>
                <a:gd name="T19" fmla="*/ 24 h 56"/>
                <a:gd name="T20" fmla="*/ 31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97">
              <a:extLst>
                <a:ext uri="{FF2B5EF4-FFF2-40B4-BE49-F238E27FC236}">
                  <a16:creationId xmlns:a16="http://schemas.microsoft.com/office/drawing/2014/main" id="{206D7DD2-64EB-DC4A-9DBE-39626907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236788"/>
              <a:ext cx="25400" cy="23812"/>
            </a:xfrm>
            <a:custGeom>
              <a:avLst/>
              <a:gdLst>
                <a:gd name="T0" fmla="*/ 56 w 70"/>
                <a:gd name="T1" fmla="*/ 64 h 65"/>
                <a:gd name="T2" fmla="*/ 35 w 70"/>
                <a:gd name="T3" fmla="*/ 45 h 65"/>
                <a:gd name="T4" fmla="*/ 16 w 70"/>
                <a:gd name="T5" fmla="*/ 61 h 65"/>
                <a:gd name="T6" fmla="*/ 14 w 70"/>
                <a:gd name="T7" fmla="*/ 61 h 65"/>
                <a:gd name="T8" fmla="*/ 22 w 70"/>
                <a:gd name="T9" fmla="*/ 40 h 65"/>
                <a:gd name="T10" fmla="*/ 0 w 70"/>
                <a:gd name="T11" fmla="*/ 27 h 65"/>
                <a:gd name="T12" fmla="*/ 25 w 70"/>
                <a:gd name="T13" fmla="*/ 27 h 65"/>
                <a:gd name="T14" fmla="*/ 24 w 70"/>
                <a:gd name="T15" fmla="*/ 30 h 65"/>
                <a:gd name="T16" fmla="*/ 8 w 70"/>
                <a:gd name="T17" fmla="*/ 30 h 65"/>
                <a:gd name="T18" fmla="*/ 24 w 70"/>
                <a:gd name="T19" fmla="*/ 40 h 65"/>
                <a:gd name="T20" fmla="*/ 19 w 70"/>
                <a:gd name="T21" fmla="*/ 59 h 65"/>
                <a:gd name="T22" fmla="*/ 35 w 70"/>
                <a:gd name="T23" fmla="*/ 43 h 65"/>
                <a:gd name="T24" fmla="*/ 51 w 70"/>
                <a:gd name="T25" fmla="*/ 56 h 65"/>
                <a:gd name="T26" fmla="*/ 45 w 70"/>
                <a:gd name="T27" fmla="*/ 40 h 65"/>
                <a:gd name="T28" fmla="*/ 59 w 70"/>
                <a:gd name="T29" fmla="*/ 30 h 65"/>
                <a:gd name="T30" fmla="*/ 37 w 70"/>
                <a:gd name="T31" fmla="*/ 30 h 65"/>
                <a:gd name="T32" fmla="*/ 33 w 70"/>
                <a:gd name="T33" fmla="*/ 12 h 65"/>
                <a:gd name="T34" fmla="*/ 37 w 70"/>
                <a:gd name="T35" fmla="*/ 0 h 65"/>
                <a:gd name="T36" fmla="*/ 45 w 70"/>
                <a:gd name="T37" fmla="*/ 27 h 65"/>
                <a:gd name="T38" fmla="*/ 69 w 70"/>
                <a:gd name="T39" fmla="*/ 27 h 65"/>
                <a:gd name="T40" fmla="*/ 51 w 70"/>
                <a:gd name="T41" fmla="*/ 40 h 65"/>
                <a:gd name="T42" fmla="*/ 56 w 70"/>
                <a:gd name="T43" fmla="*/ 64 h 65"/>
                <a:gd name="T44" fmla="*/ 27 w 70"/>
                <a:gd name="T45" fmla="*/ 27 h 65"/>
                <a:gd name="T46" fmla="*/ 33 w 70"/>
                <a:gd name="T47" fmla="*/ 12 h 65"/>
                <a:gd name="T48" fmla="*/ 32 w 70"/>
                <a:gd name="T49" fmla="*/ 8 h 65"/>
                <a:gd name="T50" fmla="*/ 25 w 70"/>
                <a:gd name="T51" fmla="*/ 27 h 65"/>
                <a:gd name="T52" fmla="*/ 27 w 70"/>
                <a:gd name="T5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98">
              <a:extLst>
                <a:ext uri="{FF2B5EF4-FFF2-40B4-BE49-F238E27FC236}">
                  <a16:creationId xmlns:a16="http://schemas.microsoft.com/office/drawing/2014/main" id="{584AA2DA-1D3A-3846-B8A4-54744DC2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2225" cy="20638"/>
            </a:xfrm>
            <a:custGeom>
              <a:avLst/>
              <a:gdLst>
                <a:gd name="T0" fmla="*/ 32 w 62"/>
                <a:gd name="T1" fmla="*/ 0 h 57"/>
                <a:gd name="T2" fmla="*/ 42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0 w 62"/>
                <a:gd name="T9" fmla="*/ 56 h 57"/>
                <a:gd name="T10" fmla="*/ 32 w 62"/>
                <a:gd name="T11" fmla="*/ 37 h 57"/>
                <a:gd name="T12" fmla="*/ 13 w 62"/>
                <a:gd name="T13" fmla="*/ 56 h 57"/>
                <a:gd name="T14" fmla="*/ 21 w 62"/>
                <a:gd name="T15" fmla="*/ 34 h 57"/>
                <a:gd name="T16" fmla="*/ 0 w 62"/>
                <a:gd name="T17" fmla="*/ 21 h 57"/>
                <a:gd name="T18" fmla="*/ 24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99">
              <a:extLst>
                <a:ext uri="{FF2B5EF4-FFF2-40B4-BE49-F238E27FC236}">
                  <a16:creationId xmlns:a16="http://schemas.microsoft.com/office/drawing/2014/main" id="{2B3FF450-B12B-FA4F-8727-CB354B85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5400" cy="22225"/>
            </a:xfrm>
            <a:custGeom>
              <a:avLst/>
              <a:gdLst>
                <a:gd name="T0" fmla="*/ 56 w 70"/>
                <a:gd name="T1" fmla="*/ 61 h 62"/>
                <a:gd name="T2" fmla="*/ 35 w 70"/>
                <a:gd name="T3" fmla="*/ 43 h 62"/>
                <a:gd name="T4" fmla="*/ 16 w 70"/>
                <a:gd name="T5" fmla="*/ 61 h 62"/>
                <a:gd name="T6" fmla="*/ 13 w 70"/>
                <a:gd name="T7" fmla="*/ 61 h 62"/>
                <a:gd name="T8" fmla="*/ 21 w 70"/>
                <a:gd name="T9" fmla="*/ 40 h 62"/>
                <a:gd name="T10" fmla="*/ 0 w 70"/>
                <a:gd name="T11" fmla="*/ 27 h 62"/>
                <a:gd name="T12" fmla="*/ 25 w 70"/>
                <a:gd name="T13" fmla="*/ 27 h 62"/>
                <a:gd name="T14" fmla="*/ 24 w 70"/>
                <a:gd name="T15" fmla="*/ 29 h 62"/>
                <a:gd name="T16" fmla="*/ 8 w 70"/>
                <a:gd name="T17" fmla="*/ 27 h 62"/>
                <a:gd name="T18" fmla="*/ 24 w 70"/>
                <a:gd name="T19" fmla="*/ 37 h 62"/>
                <a:gd name="T20" fmla="*/ 19 w 70"/>
                <a:gd name="T21" fmla="*/ 56 h 62"/>
                <a:gd name="T22" fmla="*/ 35 w 70"/>
                <a:gd name="T23" fmla="*/ 40 h 62"/>
                <a:gd name="T24" fmla="*/ 51 w 70"/>
                <a:gd name="T25" fmla="*/ 56 h 62"/>
                <a:gd name="T26" fmla="*/ 45 w 70"/>
                <a:gd name="T27" fmla="*/ 40 h 62"/>
                <a:gd name="T28" fmla="*/ 58 w 70"/>
                <a:gd name="T29" fmla="*/ 29 h 62"/>
                <a:gd name="T30" fmla="*/ 40 w 70"/>
                <a:gd name="T31" fmla="*/ 29 h 62"/>
                <a:gd name="T32" fmla="*/ 33 w 70"/>
                <a:gd name="T33" fmla="*/ 11 h 62"/>
                <a:gd name="T34" fmla="*/ 37 w 70"/>
                <a:gd name="T35" fmla="*/ 0 h 62"/>
                <a:gd name="T36" fmla="*/ 45 w 70"/>
                <a:gd name="T37" fmla="*/ 24 h 62"/>
                <a:gd name="T38" fmla="*/ 69 w 70"/>
                <a:gd name="T39" fmla="*/ 24 h 62"/>
                <a:gd name="T40" fmla="*/ 51 w 70"/>
                <a:gd name="T41" fmla="*/ 37 h 62"/>
                <a:gd name="T42" fmla="*/ 56 w 70"/>
                <a:gd name="T43" fmla="*/ 61 h 62"/>
                <a:gd name="T44" fmla="*/ 27 w 70"/>
                <a:gd name="T45" fmla="*/ 27 h 62"/>
                <a:gd name="T46" fmla="*/ 33 w 70"/>
                <a:gd name="T47" fmla="*/ 11 h 62"/>
                <a:gd name="T48" fmla="*/ 32 w 70"/>
                <a:gd name="T49" fmla="*/ 8 h 62"/>
                <a:gd name="T50" fmla="*/ 25 w 70"/>
                <a:gd name="T51" fmla="*/ 27 h 62"/>
                <a:gd name="T52" fmla="*/ 27 w 70"/>
                <a:gd name="T5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2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00">
              <a:extLst>
                <a:ext uri="{FF2B5EF4-FFF2-40B4-BE49-F238E27FC236}">
                  <a16:creationId xmlns:a16="http://schemas.microsoft.com/office/drawing/2014/main" id="{0237CFC4-EF9B-874C-B396-5925823BA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266950"/>
              <a:ext cx="33337" cy="31750"/>
            </a:xfrm>
            <a:custGeom>
              <a:avLst/>
              <a:gdLst>
                <a:gd name="T0" fmla="*/ 79 w 91"/>
                <a:gd name="T1" fmla="*/ 29 h 88"/>
                <a:gd name="T2" fmla="*/ 90 w 91"/>
                <a:gd name="T3" fmla="*/ 37 h 88"/>
                <a:gd name="T4" fmla="*/ 42 w 91"/>
                <a:gd name="T5" fmla="*/ 87 h 88"/>
                <a:gd name="T6" fmla="*/ 31 w 91"/>
                <a:gd name="T7" fmla="*/ 77 h 88"/>
                <a:gd name="T8" fmla="*/ 45 w 91"/>
                <a:gd name="T9" fmla="*/ 24 h 88"/>
                <a:gd name="T10" fmla="*/ 45 w 91"/>
                <a:gd name="T11" fmla="*/ 24 h 88"/>
                <a:gd name="T12" fmla="*/ 10 w 91"/>
                <a:gd name="T13" fmla="*/ 58 h 88"/>
                <a:gd name="T14" fmla="*/ 0 w 91"/>
                <a:gd name="T15" fmla="*/ 50 h 88"/>
                <a:gd name="T16" fmla="*/ 47 w 91"/>
                <a:gd name="T17" fmla="*/ 0 h 88"/>
                <a:gd name="T18" fmla="*/ 58 w 91"/>
                <a:gd name="T19" fmla="*/ 11 h 88"/>
                <a:gd name="T20" fmla="*/ 47 w 91"/>
                <a:gd name="T21" fmla="*/ 64 h 88"/>
                <a:gd name="T22" fmla="*/ 47 w 91"/>
                <a:gd name="T23" fmla="*/ 64 h 88"/>
                <a:gd name="T24" fmla="*/ 79 w 91"/>
                <a:gd name="T25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88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01">
              <a:extLst>
                <a:ext uri="{FF2B5EF4-FFF2-40B4-BE49-F238E27FC236}">
                  <a16:creationId xmlns:a16="http://schemas.microsoft.com/office/drawing/2014/main" id="{F506304D-5375-4943-82C9-35F8BE7D9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2030413"/>
              <a:ext cx="23813" cy="26987"/>
            </a:xfrm>
            <a:custGeom>
              <a:avLst/>
              <a:gdLst>
                <a:gd name="T0" fmla="*/ 16 w 66"/>
                <a:gd name="T1" fmla="*/ 67 h 73"/>
                <a:gd name="T2" fmla="*/ 0 w 66"/>
                <a:gd name="T3" fmla="*/ 64 h 73"/>
                <a:gd name="T4" fmla="*/ 32 w 66"/>
                <a:gd name="T5" fmla="*/ 0 h 73"/>
                <a:gd name="T6" fmla="*/ 47 w 66"/>
                <a:gd name="T7" fmla="*/ 3 h 73"/>
                <a:gd name="T8" fmla="*/ 65 w 66"/>
                <a:gd name="T9" fmla="*/ 72 h 73"/>
                <a:gd name="T10" fmla="*/ 49 w 66"/>
                <a:gd name="T11" fmla="*/ 69 h 73"/>
                <a:gd name="T12" fmla="*/ 47 w 66"/>
                <a:gd name="T13" fmla="*/ 56 h 73"/>
                <a:gd name="T14" fmla="*/ 21 w 66"/>
                <a:gd name="T15" fmla="*/ 53 h 73"/>
                <a:gd name="T16" fmla="*/ 16 w 66"/>
                <a:gd name="T17" fmla="*/ 67 h 73"/>
                <a:gd name="T18" fmla="*/ 26 w 66"/>
                <a:gd name="T19" fmla="*/ 40 h 73"/>
                <a:gd name="T20" fmla="*/ 44 w 66"/>
                <a:gd name="T21" fmla="*/ 43 h 73"/>
                <a:gd name="T22" fmla="*/ 39 w 66"/>
                <a:gd name="T23" fmla="*/ 16 h 73"/>
                <a:gd name="T24" fmla="*/ 39 w 66"/>
                <a:gd name="T25" fmla="*/ 16 h 73"/>
                <a:gd name="T26" fmla="*/ 26 w 66"/>
                <a:gd name="T27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3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02">
              <a:extLst>
                <a:ext uri="{FF2B5EF4-FFF2-40B4-BE49-F238E27FC236}">
                  <a16:creationId xmlns:a16="http://schemas.microsoft.com/office/drawing/2014/main" id="{D8668D7A-C1D1-7B4A-8AA4-989AA2312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0" y="2033588"/>
              <a:ext cx="19050" cy="28575"/>
            </a:xfrm>
            <a:custGeom>
              <a:avLst/>
              <a:gdLst>
                <a:gd name="T0" fmla="*/ 18 w 54"/>
                <a:gd name="T1" fmla="*/ 58 h 80"/>
                <a:gd name="T2" fmla="*/ 53 w 54"/>
                <a:gd name="T3" fmla="*/ 69 h 80"/>
                <a:gd name="T4" fmla="*/ 48 w 54"/>
                <a:gd name="T5" fmla="*/ 79 h 80"/>
                <a:gd name="T6" fmla="*/ 0 w 54"/>
                <a:gd name="T7" fmla="*/ 66 h 80"/>
                <a:gd name="T8" fmla="*/ 24 w 54"/>
                <a:gd name="T9" fmla="*/ 0 h 80"/>
                <a:gd name="T10" fmla="*/ 37 w 54"/>
                <a:gd name="T11" fmla="*/ 5 h 80"/>
                <a:gd name="T12" fmla="*/ 18 w 54"/>
                <a:gd name="T1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103">
              <a:extLst>
                <a:ext uri="{FF2B5EF4-FFF2-40B4-BE49-F238E27FC236}">
                  <a16:creationId xmlns:a16="http://schemas.microsoft.com/office/drawing/2014/main" id="{04B34345-C004-674B-A355-84D1F71E7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2046288"/>
              <a:ext cx="28575" cy="30162"/>
            </a:xfrm>
            <a:custGeom>
              <a:avLst/>
              <a:gdLst>
                <a:gd name="T0" fmla="*/ 50 w 81"/>
                <a:gd name="T1" fmla="*/ 66 h 83"/>
                <a:gd name="T2" fmla="*/ 13 w 81"/>
                <a:gd name="T3" fmla="*/ 71 h 83"/>
                <a:gd name="T4" fmla="*/ 0 w 81"/>
                <a:gd name="T5" fmla="*/ 53 h 83"/>
                <a:gd name="T6" fmla="*/ 5 w 81"/>
                <a:gd name="T7" fmla="*/ 37 h 83"/>
                <a:gd name="T8" fmla="*/ 32 w 81"/>
                <a:gd name="T9" fmla="*/ 0 h 83"/>
                <a:gd name="T10" fmla="*/ 45 w 81"/>
                <a:gd name="T11" fmla="*/ 8 h 83"/>
                <a:gd name="T12" fmla="*/ 21 w 81"/>
                <a:gd name="T13" fmla="*/ 45 h 83"/>
                <a:gd name="T14" fmla="*/ 24 w 81"/>
                <a:gd name="T15" fmla="*/ 63 h 83"/>
                <a:gd name="T16" fmla="*/ 42 w 81"/>
                <a:gd name="T17" fmla="*/ 61 h 83"/>
                <a:gd name="T18" fmla="*/ 66 w 81"/>
                <a:gd name="T19" fmla="*/ 24 h 83"/>
                <a:gd name="T20" fmla="*/ 80 w 81"/>
                <a:gd name="T21" fmla="*/ 32 h 83"/>
                <a:gd name="T22" fmla="*/ 50 w 81"/>
                <a:gd name="T23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04">
              <a:extLst>
                <a:ext uri="{FF2B5EF4-FFF2-40B4-BE49-F238E27FC236}">
                  <a16:creationId xmlns:a16="http://schemas.microsoft.com/office/drawing/2014/main" id="{A21817E0-FF76-7041-944D-614D4636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062163"/>
              <a:ext cx="25400" cy="26987"/>
            </a:xfrm>
            <a:custGeom>
              <a:avLst/>
              <a:gdLst>
                <a:gd name="T0" fmla="*/ 10 w 72"/>
                <a:gd name="T1" fmla="*/ 75 h 76"/>
                <a:gd name="T2" fmla="*/ 0 w 72"/>
                <a:gd name="T3" fmla="*/ 64 h 76"/>
                <a:gd name="T4" fmla="*/ 37 w 72"/>
                <a:gd name="T5" fmla="*/ 22 h 76"/>
                <a:gd name="T6" fmla="*/ 21 w 72"/>
                <a:gd name="T7" fmla="*/ 8 h 76"/>
                <a:gd name="T8" fmla="*/ 29 w 72"/>
                <a:gd name="T9" fmla="*/ 0 h 76"/>
                <a:gd name="T10" fmla="*/ 71 w 72"/>
                <a:gd name="T11" fmla="*/ 35 h 76"/>
                <a:gd name="T12" fmla="*/ 63 w 72"/>
                <a:gd name="T13" fmla="*/ 43 h 76"/>
                <a:gd name="T14" fmla="*/ 47 w 72"/>
                <a:gd name="T15" fmla="*/ 32 h 76"/>
                <a:gd name="T16" fmla="*/ 10 w 72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05">
              <a:extLst>
                <a:ext uri="{FF2B5EF4-FFF2-40B4-BE49-F238E27FC236}">
                  <a16:creationId xmlns:a16="http://schemas.microsoft.com/office/drawing/2014/main" id="{B8B0A1AB-7D5B-C84F-8470-8359BBCD7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030413"/>
              <a:ext cx="23813" cy="28575"/>
            </a:xfrm>
            <a:custGeom>
              <a:avLst/>
              <a:gdLst>
                <a:gd name="T0" fmla="*/ 16 w 65"/>
                <a:gd name="T1" fmla="*/ 51 h 81"/>
                <a:gd name="T2" fmla="*/ 32 w 65"/>
                <a:gd name="T3" fmla="*/ 59 h 81"/>
                <a:gd name="T4" fmla="*/ 45 w 65"/>
                <a:gd name="T5" fmla="*/ 48 h 81"/>
                <a:gd name="T6" fmla="*/ 32 w 65"/>
                <a:gd name="T7" fmla="*/ 43 h 81"/>
                <a:gd name="T8" fmla="*/ 24 w 65"/>
                <a:gd name="T9" fmla="*/ 43 h 81"/>
                <a:gd name="T10" fmla="*/ 0 w 65"/>
                <a:gd name="T11" fmla="*/ 27 h 81"/>
                <a:gd name="T12" fmla="*/ 24 w 65"/>
                <a:gd name="T13" fmla="*/ 3 h 81"/>
                <a:gd name="T14" fmla="*/ 53 w 65"/>
                <a:gd name="T15" fmla="*/ 22 h 81"/>
                <a:gd name="T16" fmla="*/ 40 w 65"/>
                <a:gd name="T17" fmla="*/ 24 h 81"/>
                <a:gd name="T18" fmla="*/ 24 w 65"/>
                <a:gd name="T19" fmla="*/ 16 h 81"/>
                <a:gd name="T20" fmla="*/ 13 w 65"/>
                <a:gd name="T21" fmla="*/ 27 h 81"/>
                <a:gd name="T22" fmla="*/ 21 w 65"/>
                <a:gd name="T23" fmla="*/ 32 h 81"/>
                <a:gd name="T24" fmla="*/ 40 w 65"/>
                <a:gd name="T25" fmla="*/ 35 h 81"/>
                <a:gd name="T26" fmla="*/ 61 w 65"/>
                <a:gd name="T27" fmla="*/ 51 h 81"/>
                <a:gd name="T28" fmla="*/ 37 w 65"/>
                <a:gd name="T29" fmla="*/ 77 h 81"/>
                <a:gd name="T30" fmla="*/ 3 w 65"/>
                <a:gd name="T31" fmla="*/ 59 h 81"/>
                <a:gd name="T32" fmla="*/ 16 w 65"/>
                <a:gd name="T33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1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53E9C7D7-0BD1-0E4D-9649-2C1C49ED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044700"/>
              <a:ext cx="33338" cy="31750"/>
            </a:xfrm>
            <a:custGeom>
              <a:avLst/>
              <a:gdLst>
                <a:gd name="T0" fmla="*/ 74 w 91"/>
                <a:gd name="T1" fmla="*/ 27 h 86"/>
                <a:gd name="T2" fmla="*/ 61 w 91"/>
                <a:gd name="T3" fmla="*/ 74 h 86"/>
                <a:gd name="T4" fmla="*/ 13 w 91"/>
                <a:gd name="T5" fmla="*/ 58 h 86"/>
                <a:gd name="T6" fmla="*/ 26 w 91"/>
                <a:gd name="T7" fmla="*/ 11 h 86"/>
                <a:gd name="T8" fmla="*/ 74 w 91"/>
                <a:gd name="T9" fmla="*/ 27 h 86"/>
                <a:gd name="T10" fmla="*/ 61 w 91"/>
                <a:gd name="T11" fmla="*/ 35 h 86"/>
                <a:gd name="T12" fmla="*/ 31 w 91"/>
                <a:gd name="T13" fmla="*/ 21 h 86"/>
                <a:gd name="T14" fmla="*/ 26 w 91"/>
                <a:gd name="T15" fmla="*/ 50 h 86"/>
                <a:gd name="T16" fmla="*/ 55 w 91"/>
                <a:gd name="T17" fmla="*/ 64 h 86"/>
                <a:gd name="T18" fmla="*/ 61 w 91"/>
                <a:gd name="T19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07">
              <a:extLst>
                <a:ext uri="{FF2B5EF4-FFF2-40B4-BE49-F238E27FC236}">
                  <a16:creationId xmlns:a16="http://schemas.microsoft.com/office/drawing/2014/main" id="{F9CEE92B-4477-A843-B31D-37102EF4D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065338"/>
              <a:ext cx="33337" cy="30162"/>
            </a:xfrm>
            <a:custGeom>
              <a:avLst/>
              <a:gdLst>
                <a:gd name="T0" fmla="*/ 0 w 91"/>
                <a:gd name="T1" fmla="*/ 37 h 85"/>
                <a:gd name="T2" fmla="*/ 23 w 91"/>
                <a:gd name="T3" fmla="*/ 13 h 85"/>
                <a:gd name="T4" fmla="*/ 52 w 91"/>
                <a:gd name="T5" fmla="*/ 10 h 85"/>
                <a:gd name="T6" fmla="*/ 58 w 91"/>
                <a:gd name="T7" fmla="*/ 29 h 85"/>
                <a:gd name="T8" fmla="*/ 76 w 91"/>
                <a:gd name="T9" fmla="*/ 34 h 85"/>
                <a:gd name="T10" fmla="*/ 90 w 91"/>
                <a:gd name="T11" fmla="*/ 42 h 85"/>
                <a:gd name="T12" fmla="*/ 90 w 91"/>
                <a:gd name="T13" fmla="*/ 42 h 85"/>
                <a:gd name="T14" fmla="*/ 79 w 91"/>
                <a:gd name="T15" fmla="*/ 53 h 85"/>
                <a:gd name="T16" fmla="*/ 68 w 91"/>
                <a:gd name="T17" fmla="*/ 45 h 85"/>
                <a:gd name="T18" fmla="*/ 52 w 91"/>
                <a:gd name="T19" fmla="*/ 45 h 85"/>
                <a:gd name="T20" fmla="*/ 42 w 91"/>
                <a:gd name="T21" fmla="*/ 55 h 85"/>
                <a:gd name="T22" fmla="*/ 60 w 91"/>
                <a:gd name="T23" fmla="*/ 74 h 85"/>
                <a:gd name="T24" fmla="*/ 50 w 91"/>
                <a:gd name="T25" fmla="*/ 84 h 85"/>
                <a:gd name="T26" fmla="*/ 0 w 91"/>
                <a:gd name="T27" fmla="*/ 37 h 85"/>
                <a:gd name="T28" fmla="*/ 42 w 91"/>
                <a:gd name="T29" fmla="*/ 34 h 85"/>
                <a:gd name="T30" fmla="*/ 42 w 91"/>
                <a:gd name="T31" fmla="*/ 21 h 85"/>
                <a:gd name="T32" fmla="*/ 29 w 91"/>
                <a:gd name="T33" fmla="*/ 21 h 85"/>
                <a:gd name="T34" fmla="*/ 15 w 91"/>
                <a:gd name="T35" fmla="*/ 34 h 85"/>
                <a:gd name="T36" fmla="*/ 29 w 91"/>
                <a:gd name="T37" fmla="*/ 47 h 85"/>
                <a:gd name="T38" fmla="*/ 42 w 91"/>
                <a:gd name="T3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85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37E1C77F-EEFA-294E-AD4B-4DC9213EA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2289175"/>
              <a:ext cx="31750" cy="31750"/>
            </a:xfrm>
            <a:custGeom>
              <a:avLst/>
              <a:gdLst>
                <a:gd name="T0" fmla="*/ 37 w 86"/>
                <a:gd name="T1" fmla="*/ 8 h 88"/>
                <a:gd name="T2" fmla="*/ 51 w 86"/>
                <a:gd name="T3" fmla="*/ 0 h 88"/>
                <a:gd name="T4" fmla="*/ 85 w 86"/>
                <a:gd name="T5" fmla="*/ 58 h 88"/>
                <a:gd name="T6" fmla="*/ 72 w 86"/>
                <a:gd name="T7" fmla="*/ 66 h 88"/>
                <a:gd name="T8" fmla="*/ 21 w 86"/>
                <a:gd name="T9" fmla="*/ 37 h 88"/>
                <a:gd name="T10" fmla="*/ 21 w 86"/>
                <a:gd name="T11" fmla="*/ 37 h 88"/>
                <a:gd name="T12" fmla="*/ 45 w 86"/>
                <a:gd name="T13" fmla="*/ 79 h 88"/>
                <a:gd name="T14" fmla="*/ 35 w 86"/>
                <a:gd name="T15" fmla="*/ 87 h 88"/>
                <a:gd name="T16" fmla="*/ 0 w 86"/>
                <a:gd name="T17" fmla="*/ 29 h 88"/>
                <a:gd name="T18" fmla="*/ 13 w 86"/>
                <a:gd name="T19" fmla="*/ 21 h 88"/>
                <a:gd name="T20" fmla="*/ 61 w 86"/>
                <a:gd name="T21" fmla="*/ 48 h 88"/>
                <a:gd name="T22" fmla="*/ 61 w 86"/>
                <a:gd name="T23" fmla="*/ 48 h 88"/>
                <a:gd name="T24" fmla="*/ 37 w 86"/>
                <a:gd name="T2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8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9852A972-797A-F44C-A44B-F7552E66C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73300"/>
              <a:ext cx="31750" cy="30163"/>
            </a:xfrm>
            <a:custGeom>
              <a:avLst/>
              <a:gdLst>
                <a:gd name="T0" fmla="*/ 0 w 86"/>
                <a:gd name="T1" fmla="*/ 31 h 85"/>
                <a:gd name="T2" fmla="*/ 24 w 86"/>
                <a:gd name="T3" fmla="*/ 13 h 85"/>
                <a:gd name="T4" fmla="*/ 66 w 86"/>
                <a:gd name="T5" fmla="*/ 21 h 85"/>
                <a:gd name="T6" fmla="*/ 66 w 86"/>
                <a:gd name="T7" fmla="*/ 66 h 85"/>
                <a:gd name="T8" fmla="*/ 42 w 86"/>
                <a:gd name="T9" fmla="*/ 84 h 85"/>
                <a:gd name="T10" fmla="*/ 0 w 86"/>
                <a:gd name="T11" fmla="*/ 31 h 85"/>
                <a:gd name="T12" fmla="*/ 47 w 86"/>
                <a:gd name="T13" fmla="*/ 66 h 85"/>
                <a:gd name="T14" fmla="*/ 58 w 86"/>
                <a:gd name="T15" fmla="*/ 58 h 85"/>
                <a:gd name="T16" fmla="*/ 55 w 86"/>
                <a:gd name="T17" fmla="*/ 31 h 85"/>
                <a:gd name="T18" fmla="*/ 29 w 86"/>
                <a:gd name="T19" fmla="*/ 23 h 85"/>
                <a:gd name="T20" fmla="*/ 18 w 86"/>
                <a:gd name="T21" fmla="*/ 31 h 85"/>
                <a:gd name="T22" fmla="*/ 47 w 86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7977B86A-0EDA-7949-AECA-6540B2CB8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963" y="2265363"/>
              <a:ext cx="23812" cy="20637"/>
            </a:xfrm>
            <a:custGeom>
              <a:avLst/>
              <a:gdLst>
                <a:gd name="T0" fmla="*/ 63 w 64"/>
                <a:gd name="T1" fmla="*/ 45 h 56"/>
                <a:gd name="T2" fmla="*/ 53 w 64"/>
                <a:gd name="T3" fmla="*/ 55 h 56"/>
                <a:gd name="T4" fmla="*/ 0 w 64"/>
                <a:gd name="T5" fmla="*/ 10 h 56"/>
                <a:gd name="T6" fmla="*/ 10 w 64"/>
                <a:gd name="T7" fmla="*/ 0 h 56"/>
                <a:gd name="T8" fmla="*/ 63 w 64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111">
              <a:extLst>
                <a:ext uri="{FF2B5EF4-FFF2-40B4-BE49-F238E27FC236}">
                  <a16:creationId xmlns:a16="http://schemas.microsoft.com/office/drawing/2014/main" id="{2F039E48-8B79-9744-9CAE-368685667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084388"/>
              <a:ext cx="31750" cy="28575"/>
            </a:xfrm>
            <a:custGeom>
              <a:avLst/>
              <a:gdLst>
                <a:gd name="T0" fmla="*/ 76 w 88"/>
                <a:gd name="T1" fmla="*/ 45 h 81"/>
                <a:gd name="T2" fmla="*/ 55 w 88"/>
                <a:gd name="T3" fmla="*/ 16 h 81"/>
                <a:gd name="T4" fmla="*/ 42 w 88"/>
                <a:gd name="T5" fmla="*/ 27 h 81"/>
                <a:gd name="T6" fmla="*/ 63 w 88"/>
                <a:gd name="T7" fmla="*/ 53 h 81"/>
                <a:gd name="T8" fmla="*/ 53 w 88"/>
                <a:gd name="T9" fmla="*/ 59 h 81"/>
                <a:gd name="T10" fmla="*/ 34 w 88"/>
                <a:gd name="T11" fmla="*/ 32 h 81"/>
                <a:gd name="T12" fmla="*/ 18 w 88"/>
                <a:gd name="T13" fmla="*/ 43 h 81"/>
                <a:gd name="T14" fmla="*/ 42 w 88"/>
                <a:gd name="T15" fmla="*/ 74 h 81"/>
                <a:gd name="T16" fmla="*/ 31 w 88"/>
                <a:gd name="T17" fmla="*/ 80 h 81"/>
                <a:gd name="T18" fmla="*/ 0 w 88"/>
                <a:gd name="T19" fmla="*/ 40 h 81"/>
                <a:gd name="T20" fmla="*/ 55 w 88"/>
                <a:gd name="T21" fmla="*/ 0 h 81"/>
                <a:gd name="T22" fmla="*/ 87 w 88"/>
                <a:gd name="T23" fmla="*/ 37 h 81"/>
                <a:gd name="T24" fmla="*/ 76 w 88"/>
                <a:gd name="T2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112">
              <a:extLst>
                <a:ext uri="{FF2B5EF4-FFF2-40B4-BE49-F238E27FC236}">
                  <a16:creationId xmlns:a16="http://schemas.microsoft.com/office/drawing/2014/main" id="{4F1EF551-4822-2643-BEB6-1B835C559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284413"/>
              <a:ext cx="31750" cy="31750"/>
            </a:xfrm>
            <a:custGeom>
              <a:avLst/>
              <a:gdLst>
                <a:gd name="T0" fmla="*/ 71 w 90"/>
                <a:gd name="T1" fmla="*/ 63 h 90"/>
                <a:gd name="T2" fmla="*/ 24 w 90"/>
                <a:gd name="T3" fmla="*/ 74 h 90"/>
                <a:gd name="T4" fmla="*/ 18 w 90"/>
                <a:gd name="T5" fmla="*/ 26 h 90"/>
                <a:gd name="T6" fmla="*/ 66 w 90"/>
                <a:gd name="T7" fmla="*/ 16 h 90"/>
                <a:gd name="T8" fmla="*/ 71 w 90"/>
                <a:gd name="T9" fmla="*/ 63 h 90"/>
                <a:gd name="T10" fmla="*/ 61 w 90"/>
                <a:gd name="T11" fmla="*/ 55 h 90"/>
                <a:gd name="T12" fmla="*/ 58 w 90"/>
                <a:gd name="T13" fmla="*/ 26 h 90"/>
                <a:gd name="T14" fmla="*/ 29 w 90"/>
                <a:gd name="T15" fmla="*/ 34 h 90"/>
                <a:gd name="T16" fmla="*/ 32 w 90"/>
                <a:gd name="T17" fmla="*/ 63 h 90"/>
                <a:gd name="T18" fmla="*/ 61 w 90"/>
                <a:gd name="T19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CA317818-236F-CA49-8BB6-8AD5E11A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297113"/>
              <a:ext cx="20638" cy="26987"/>
            </a:xfrm>
            <a:custGeom>
              <a:avLst/>
              <a:gdLst>
                <a:gd name="T0" fmla="*/ 45 w 59"/>
                <a:gd name="T1" fmla="*/ 16 h 75"/>
                <a:gd name="T2" fmla="*/ 58 w 59"/>
                <a:gd name="T3" fmla="*/ 21 h 75"/>
                <a:gd name="T4" fmla="*/ 13 w 59"/>
                <a:gd name="T5" fmla="*/ 74 h 75"/>
                <a:gd name="T6" fmla="*/ 0 w 59"/>
                <a:gd name="T7" fmla="*/ 71 h 75"/>
                <a:gd name="T8" fmla="*/ 3 w 59"/>
                <a:gd name="T9" fmla="*/ 0 h 75"/>
                <a:gd name="T10" fmla="*/ 19 w 59"/>
                <a:gd name="T11" fmla="*/ 5 h 75"/>
                <a:gd name="T12" fmla="*/ 13 w 59"/>
                <a:gd name="T13" fmla="*/ 58 h 75"/>
                <a:gd name="T14" fmla="*/ 13 w 59"/>
                <a:gd name="T15" fmla="*/ 58 h 75"/>
                <a:gd name="T16" fmla="*/ 45 w 59"/>
                <a:gd name="T17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5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FC0C3311-1F93-EE44-AC5A-40B77C01D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2306638"/>
              <a:ext cx="11113" cy="25400"/>
            </a:xfrm>
            <a:custGeom>
              <a:avLst/>
              <a:gdLst>
                <a:gd name="T0" fmla="*/ 13 w 32"/>
                <a:gd name="T1" fmla="*/ 69 h 70"/>
                <a:gd name="T2" fmla="*/ 0 w 32"/>
                <a:gd name="T3" fmla="*/ 63 h 70"/>
                <a:gd name="T4" fmla="*/ 18 w 32"/>
                <a:gd name="T5" fmla="*/ 0 h 70"/>
                <a:gd name="T6" fmla="*/ 31 w 32"/>
                <a:gd name="T7" fmla="*/ 2 h 70"/>
                <a:gd name="T8" fmla="*/ 13 w 32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353F5B92-E070-3C4C-AD08-D486304AD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308225"/>
              <a:ext cx="25400" cy="25400"/>
            </a:xfrm>
            <a:custGeom>
              <a:avLst/>
              <a:gdLst>
                <a:gd name="T0" fmla="*/ 70 w 71"/>
                <a:gd name="T1" fmla="*/ 69 h 72"/>
                <a:gd name="T2" fmla="*/ 57 w 71"/>
                <a:gd name="T3" fmla="*/ 69 h 72"/>
                <a:gd name="T4" fmla="*/ 54 w 71"/>
                <a:gd name="T5" fmla="*/ 13 h 72"/>
                <a:gd name="T6" fmla="*/ 54 w 71"/>
                <a:gd name="T7" fmla="*/ 13 h 72"/>
                <a:gd name="T8" fmla="*/ 44 w 71"/>
                <a:gd name="T9" fmla="*/ 69 h 72"/>
                <a:gd name="T10" fmla="*/ 31 w 71"/>
                <a:gd name="T11" fmla="*/ 71 h 72"/>
                <a:gd name="T12" fmla="*/ 13 w 71"/>
                <a:gd name="T13" fmla="*/ 16 h 72"/>
                <a:gd name="T14" fmla="*/ 13 w 71"/>
                <a:gd name="T15" fmla="*/ 16 h 72"/>
                <a:gd name="T16" fmla="*/ 18 w 71"/>
                <a:gd name="T17" fmla="*/ 71 h 72"/>
                <a:gd name="T18" fmla="*/ 5 w 71"/>
                <a:gd name="T19" fmla="*/ 71 h 72"/>
                <a:gd name="T20" fmla="*/ 0 w 71"/>
                <a:gd name="T21" fmla="*/ 5 h 72"/>
                <a:gd name="T22" fmla="*/ 21 w 71"/>
                <a:gd name="T23" fmla="*/ 3 h 72"/>
                <a:gd name="T24" fmla="*/ 37 w 71"/>
                <a:gd name="T25" fmla="*/ 56 h 72"/>
                <a:gd name="T26" fmla="*/ 37 w 71"/>
                <a:gd name="T27" fmla="*/ 56 h 72"/>
                <a:gd name="T28" fmla="*/ 46 w 71"/>
                <a:gd name="T29" fmla="*/ 3 h 72"/>
                <a:gd name="T30" fmla="*/ 65 w 71"/>
                <a:gd name="T31" fmla="*/ 0 h 72"/>
                <a:gd name="T32" fmla="*/ 70 w 71"/>
                <a:gd name="T3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2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F8C041B7-66EA-B444-B7C0-EC5BF3AAC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75" y="2303463"/>
              <a:ext cx="26988" cy="26987"/>
            </a:xfrm>
            <a:custGeom>
              <a:avLst/>
              <a:gdLst>
                <a:gd name="T0" fmla="*/ 66 w 73"/>
                <a:gd name="T1" fmla="*/ 39 h 75"/>
                <a:gd name="T2" fmla="*/ 45 w 73"/>
                <a:gd name="T3" fmla="*/ 71 h 75"/>
                <a:gd name="T4" fmla="*/ 21 w 73"/>
                <a:gd name="T5" fmla="*/ 69 h 75"/>
                <a:gd name="T6" fmla="*/ 11 w 73"/>
                <a:gd name="T7" fmla="*/ 53 h 75"/>
                <a:gd name="T8" fmla="*/ 0 w 73"/>
                <a:gd name="T9" fmla="*/ 10 h 75"/>
                <a:gd name="T10" fmla="*/ 13 w 73"/>
                <a:gd name="T11" fmla="*/ 8 h 75"/>
                <a:gd name="T12" fmla="*/ 24 w 73"/>
                <a:gd name="T13" fmla="*/ 50 h 75"/>
                <a:gd name="T14" fmla="*/ 40 w 73"/>
                <a:gd name="T15" fmla="*/ 61 h 75"/>
                <a:gd name="T16" fmla="*/ 50 w 73"/>
                <a:gd name="T17" fmla="*/ 45 h 75"/>
                <a:gd name="T18" fmla="*/ 40 w 73"/>
                <a:gd name="T19" fmla="*/ 2 h 75"/>
                <a:gd name="T20" fmla="*/ 53 w 73"/>
                <a:gd name="T21" fmla="*/ 0 h 75"/>
                <a:gd name="T22" fmla="*/ 66 w 73"/>
                <a:gd name="T2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5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F308BEAB-117D-D646-8E50-8F31182F4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089150"/>
              <a:ext cx="23813" cy="26988"/>
            </a:xfrm>
            <a:custGeom>
              <a:avLst/>
              <a:gdLst>
                <a:gd name="T0" fmla="*/ 66 w 67"/>
                <a:gd name="T1" fmla="*/ 66 h 77"/>
                <a:gd name="T2" fmla="*/ 59 w 67"/>
                <a:gd name="T3" fmla="*/ 76 h 77"/>
                <a:gd name="T4" fmla="*/ 0 w 67"/>
                <a:gd name="T5" fmla="*/ 39 h 77"/>
                <a:gd name="T6" fmla="*/ 19 w 67"/>
                <a:gd name="T7" fmla="*/ 13 h 77"/>
                <a:gd name="T8" fmla="*/ 51 w 67"/>
                <a:gd name="T9" fmla="*/ 8 h 77"/>
                <a:gd name="T10" fmla="*/ 56 w 67"/>
                <a:gd name="T11" fmla="*/ 37 h 77"/>
                <a:gd name="T12" fmla="*/ 45 w 67"/>
                <a:gd name="T13" fmla="*/ 53 h 77"/>
                <a:gd name="T14" fmla="*/ 66 w 67"/>
                <a:gd name="T15" fmla="*/ 66 h 77"/>
                <a:gd name="T16" fmla="*/ 43 w 67"/>
                <a:gd name="T17" fmla="*/ 37 h 77"/>
                <a:gd name="T18" fmla="*/ 40 w 67"/>
                <a:gd name="T19" fmla="*/ 21 h 77"/>
                <a:gd name="T20" fmla="*/ 24 w 67"/>
                <a:gd name="T21" fmla="*/ 26 h 77"/>
                <a:gd name="T22" fmla="*/ 19 w 67"/>
                <a:gd name="T23" fmla="*/ 37 h 77"/>
                <a:gd name="T24" fmla="*/ 35 w 67"/>
                <a:gd name="T25" fmla="*/ 47 h 77"/>
                <a:gd name="T26" fmla="*/ 43 w 67"/>
                <a:gd name="T2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93691990-14B9-DC47-8E16-765670169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2274888"/>
              <a:ext cx="7938" cy="6350"/>
            </a:xfrm>
            <a:custGeom>
              <a:avLst/>
              <a:gdLst>
                <a:gd name="T0" fmla="*/ 5 w 24"/>
                <a:gd name="T1" fmla="*/ 18 h 19"/>
                <a:gd name="T2" fmla="*/ 0 w 24"/>
                <a:gd name="T3" fmla="*/ 18 h 19"/>
                <a:gd name="T4" fmla="*/ 18 w 24"/>
                <a:gd name="T5" fmla="*/ 5 h 19"/>
                <a:gd name="T6" fmla="*/ 5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F1A61076-5441-D042-B954-2016FE69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200275"/>
              <a:ext cx="7937" cy="4763"/>
            </a:xfrm>
            <a:custGeom>
              <a:avLst/>
              <a:gdLst>
                <a:gd name="T0" fmla="*/ 21 w 22"/>
                <a:gd name="T1" fmla="*/ 14 h 15"/>
                <a:gd name="T2" fmla="*/ 2 w 22"/>
                <a:gd name="T3" fmla="*/ 14 h 15"/>
                <a:gd name="T4" fmla="*/ 21 w 22"/>
                <a:gd name="T5" fmla="*/ 8 h 15"/>
                <a:gd name="T6" fmla="*/ 21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CCA3DFAA-960E-F144-BEBD-10B6CB16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0" y="2155825"/>
              <a:ext cx="15875" cy="4763"/>
            </a:xfrm>
            <a:custGeom>
              <a:avLst/>
              <a:gdLst>
                <a:gd name="T0" fmla="*/ 0 w 42"/>
                <a:gd name="T1" fmla="*/ 13 h 14"/>
                <a:gd name="T2" fmla="*/ 11 w 42"/>
                <a:gd name="T3" fmla="*/ 3 h 14"/>
                <a:gd name="T4" fmla="*/ 31 w 42"/>
                <a:gd name="T5" fmla="*/ 0 h 14"/>
                <a:gd name="T6" fmla="*/ 41 w 42"/>
                <a:gd name="T7" fmla="*/ 0 h 14"/>
                <a:gd name="T8" fmla="*/ 39 w 42"/>
                <a:gd name="T9" fmla="*/ 8 h 14"/>
                <a:gd name="T10" fmla="*/ 26 w 42"/>
                <a:gd name="T11" fmla="*/ 13 h 14"/>
                <a:gd name="T12" fmla="*/ 28 w 42"/>
                <a:gd name="T13" fmla="*/ 8 h 14"/>
                <a:gd name="T14" fmla="*/ 13 w 42"/>
                <a:gd name="T15" fmla="*/ 8 h 14"/>
                <a:gd name="T16" fmla="*/ 5 w 42"/>
                <a:gd name="T17" fmla="*/ 13 h 14"/>
                <a:gd name="T18" fmla="*/ 0 w 4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4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45BE9976-7D45-4C48-8E54-361A08A3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2155825"/>
              <a:ext cx="11113" cy="6350"/>
            </a:xfrm>
            <a:custGeom>
              <a:avLst/>
              <a:gdLst>
                <a:gd name="T0" fmla="*/ 16 w 33"/>
                <a:gd name="T1" fmla="*/ 0 h 17"/>
                <a:gd name="T2" fmla="*/ 24 w 33"/>
                <a:gd name="T3" fmla="*/ 0 h 17"/>
                <a:gd name="T4" fmla="*/ 32 w 33"/>
                <a:gd name="T5" fmla="*/ 3 h 17"/>
                <a:gd name="T6" fmla="*/ 27 w 33"/>
                <a:gd name="T7" fmla="*/ 8 h 17"/>
                <a:gd name="T8" fmla="*/ 19 w 33"/>
                <a:gd name="T9" fmla="*/ 11 h 17"/>
                <a:gd name="T10" fmla="*/ 14 w 33"/>
                <a:gd name="T11" fmla="*/ 16 h 17"/>
                <a:gd name="T12" fmla="*/ 11 w 33"/>
                <a:gd name="T13" fmla="*/ 11 h 17"/>
                <a:gd name="T14" fmla="*/ 3 w 33"/>
                <a:gd name="T15" fmla="*/ 13 h 17"/>
                <a:gd name="T16" fmla="*/ 0 w 33"/>
                <a:gd name="T17" fmla="*/ 11 h 17"/>
                <a:gd name="T18" fmla="*/ 8 w 33"/>
                <a:gd name="T19" fmla="*/ 8 h 17"/>
                <a:gd name="T20" fmla="*/ 6 w 33"/>
                <a:gd name="T21" fmla="*/ 5 h 17"/>
                <a:gd name="T22" fmla="*/ 8 w 33"/>
                <a:gd name="T23" fmla="*/ 0 h 17"/>
                <a:gd name="T24" fmla="*/ 16 w 3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5828B130-85C9-FF45-AF8A-3440018CE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57413"/>
              <a:ext cx="6350" cy="3175"/>
            </a:xfrm>
            <a:custGeom>
              <a:avLst/>
              <a:gdLst>
                <a:gd name="T0" fmla="*/ 2 w 16"/>
                <a:gd name="T1" fmla="*/ 3 h 9"/>
                <a:gd name="T2" fmla="*/ 5 w 16"/>
                <a:gd name="T3" fmla="*/ 0 h 9"/>
                <a:gd name="T4" fmla="*/ 15 w 16"/>
                <a:gd name="T5" fmla="*/ 0 h 9"/>
                <a:gd name="T6" fmla="*/ 13 w 16"/>
                <a:gd name="T7" fmla="*/ 6 h 9"/>
                <a:gd name="T8" fmla="*/ 0 w 16"/>
                <a:gd name="T9" fmla="*/ 8 h 9"/>
                <a:gd name="T10" fmla="*/ 2 w 1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2D006144-4C35-0B44-A4A4-CDC3313CA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2162175"/>
              <a:ext cx="4762" cy="3175"/>
            </a:xfrm>
            <a:custGeom>
              <a:avLst/>
              <a:gdLst>
                <a:gd name="T0" fmla="*/ 2 w 13"/>
                <a:gd name="T1" fmla="*/ 3 h 7"/>
                <a:gd name="T2" fmla="*/ 12 w 13"/>
                <a:gd name="T3" fmla="*/ 0 h 7"/>
                <a:gd name="T4" fmla="*/ 9 w 13"/>
                <a:gd name="T5" fmla="*/ 6 h 7"/>
                <a:gd name="T6" fmla="*/ 0 w 13"/>
                <a:gd name="T7" fmla="*/ 6 h 7"/>
                <a:gd name="T8" fmla="*/ 2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AA3A3E5E-22EE-1C40-BC3A-71511ABE0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60588"/>
              <a:ext cx="3175" cy="3175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7 w 8"/>
                <a:gd name="T5" fmla="*/ 5 h 9"/>
                <a:gd name="T6" fmla="*/ 5 w 8"/>
                <a:gd name="T7" fmla="*/ 8 h 9"/>
                <a:gd name="T8" fmla="*/ 0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08B1AE2C-54C5-9745-AB7D-DC6F7725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163763"/>
              <a:ext cx="3175" cy="4762"/>
            </a:xfrm>
            <a:custGeom>
              <a:avLst/>
              <a:gdLst>
                <a:gd name="T0" fmla="*/ 0 w 9"/>
                <a:gd name="T1" fmla="*/ 8 h 14"/>
                <a:gd name="T2" fmla="*/ 6 w 9"/>
                <a:gd name="T3" fmla="*/ 13 h 14"/>
                <a:gd name="T4" fmla="*/ 8 w 9"/>
                <a:gd name="T5" fmla="*/ 11 h 14"/>
                <a:gd name="T6" fmla="*/ 6 w 9"/>
                <a:gd name="T7" fmla="*/ 0 h 14"/>
                <a:gd name="T8" fmla="*/ 0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3BE0FFA8-4AA8-E747-A8C5-CF2A47A60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2165350"/>
              <a:ext cx="3175" cy="3175"/>
            </a:xfrm>
            <a:custGeom>
              <a:avLst/>
              <a:gdLst>
                <a:gd name="T0" fmla="*/ 5 w 11"/>
                <a:gd name="T1" fmla="*/ 8 h 9"/>
                <a:gd name="T2" fmla="*/ 10 w 11"/>
                <a:gd name="T3" fmla="*/ 2 h 9"/>
                <a:gd name="T4" fmla="*/ 0 w 11"/>
                <a:gd name="T5" fmla="*/ 0 h 9"/>
                <a:gd name="T6" fmla="*/ 5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57A596C2-F3B7-BB45-8539-740170BB9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165350"/>
              <a:ext cx="1588" cy="6350"/>
            </a:xfrm>
            <a:custGeom>
              <a:avLst/>
              <a:gdLst>
                <a:gd name="T0" fmla="*/ 3 w 6"/>
                <a:gd name="T1" fmla="*/ 0 h 17"/>
                <a:gd name="T2" fmla="*/ 5 w 6"/>
                <a:gd name="T3" fmla="*/ 3 h 17"/>
                <a:gd name="T4" fmla="*/ 5 w 6"/>
                <a:gd name="T5" fmla="*/ 16 h 17"/>
                <a:gd name="T6" fmla="*/ 0 w 6"/>
                <a:gd name="T7" fmla="*/ 3 h 17"/>
                <a:gd name="T8" fmla="*/ 3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3BFE9540-FB0B-E74D-B702-3C9EB37C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2074863"/>
              <a:ext cx="171450" cy="211137"/>
            </a:xfrm>
            <a:custGeom>
              <a:avLst/>
              <a:gdLst>
                <a:gd name="T0" fmla="*/ 199 w 477"/>
                <a:gd name="T1" fmla="*/ 18 h 586"/>
                <a:gd name="T2" fmla="*/ 204 w 477"/>
                <a:gd name="T3" fmla="*/ 40 h 586"/>
                <a:gd name="T4" fmla="*/ 220 w 477"/>
                <a:gd name="T5" fmla="*/ 74 h 586"/>
                <a:gd name="T6" fmla="*/ 209 w 477"/>
                <a:gd name="T7" fmla="*/ 66 h 586"/>
                <a:gd name="T8" fmla="*/ 215 w 477"/>
                <a:gd name="T9" fmla="*/ 71 h 586"/>
                <a:gd name="T10" fmla="*/ 202 w 477"/>
                <a:gd name="T11" fmla="*/ 90 h 586"/>
                <a:gd name="T12" fmla="*/ 215 w 477"/>
                <a:gd name="T13" fmla="*/ 98 h 586"/>
                <a:gd name="T14" fmla="*/ 236 w 477"/>
                <a:gd name="T15" fmla="*/ 93 h 586"/>
                <a:gd name="T16" fmla="*/ 241 w 477"/>
                <a:gd name="T17" fmla="*/ 58 h 586"/>
                <a:gd name="T18" fmla="*/ 241 w 477"/>
                <a:gd name="T19" fmla="*/ 58 h 586"/>
                <a:gd name="T20" fmla="*/ 239 w 477"/>
                <a:gd name="T21" fmla="*/ 45 h 586"/>
                <a:gd name="T22" fmla="*/ 237 w 477"/>
                <a:gd name="T23" fmla="*/ 68 h 586"/>
                <a:gd name="T24" fmla="*/ 312 w 477"/>
                <a:gd name="T25" fmla="*/ 283 h 586"/>
                <a:gd name="T26" fmla="*/ 341 w 477"/>
                <a:gd name="T27" fmla="*/ 296 h 586"/>
                <a:gd name="T28" fmla="*/ 357 w 477"/>
                <a:gd name="T29" fmla="*/ 296 h 586"/>
                <a:gd name="T30" fmla="*/ 396 w 477"/>
                <a:gd name="T31" fmla="*/ 339 h 586"/>
                <a:gd name="T32" fmla="*/ 418 w 477"/>
                <a:gd name="T33" fmla="*/ 437 h 586"/>
                <a:gd name="T34" fmla="*/ 338 w 477"/>
                <a:gd name="T35" fmla="*/ 500 h 586"/>
                <a:gd name="T36" fmla="*/ 262 w 477"/>
                <a:gd name="T37" fmla="*/ 572 h 586"/>
                <a:gd name="T38" fmla="*/ 241 w 477"/>
                <a:gd name="T39" fmla="*/ 559 h 586"/>
                <a:gd name="T40" fmla="*/ 260 w 477"/>
                <a:gd name="T41" fmla="*/ 344 h 586"/>
                <a:gd name="T42" fmla="*/ 270 w 477"/>
                <a:gd name="T43" fmla="*/ 302 h 586"/>
                <a:gd name="T44" fmla="*/ 239 w 477"/>
                <a:gd name="T45" fmla="*/ 294 h 586"/>
                <a:gd name="T46" fmla="*/ 167 w 477"/>
                <a:gd name="T47" fmla="*/ 259 h 586"/>
                <a:gd name="T48" fmla="*/ 135 w 477"/>
                <a:gd name="T49" fmla="*/ 238 h 586"/>
                <a:gd name="T50" fmla="*/ 104 w 477"/>
                <a:gd name="T51" fmla="*/ 148 h 586"/>
                <a:gd name="T52" fmla="*/ 0 w 477"/>
                <a:gd name="T53" fmla="*/ 132 h 586"/>
                <a:gd name="T54" fmla="*/ 24 w 477"/>
                <a:gd name="T55" fmla="*/ 103 h 586"/>
                <a:gd name="T56" fmla="*/ 24 w 477"/>
                <a:gd name="T57" fmla="*/ 93 h 586"/>
                <a:gd name="T58" fmla="*/ 24 w 477"/>
                <a:gd name="T59" fmla="*/ 79 h 586"/>
                <a:gd name="T60" fmla="*/ 156 w 477"/>
                <a:gd name="T61" fmla="*/ 42 h 586"/>
                <a:gd name="T62" fmla="*/ 167 w 477"/>
                <a:gd name="T63" fmla="*/ 21 h 586"/>
                <a:gd name="T64" fmla="*/ 207 w 477"/>
                <a:gd name="T65" fmla="*/ 3 h 586"/>
                <a:gd name="T66" fmla="*/ 220 w 477"/>
                <a:gd name="T67" fmla="*/ 10 h 586"/>
                <a:gd name="T68" fmla="*/ 231 w 477"/>
                <a:gd name="T69" fmla="*/ 10 h 586"/>
                <a:gd name="T70" fmla="*/ 285 w 477"/>
                <a:gd name="T71" fmla="*/ 55 h 586"/>
                <a:gd name="T72" fmla="*/ 291 w 477"/>
                <a:gd name="T73" fmla="*/ 79 h 586"/>
                <a:gd name="T74" fmla="*/ 341 w 477"/>
                <a:gd name="T75" fmla="*/ 116 h 586"/>
                <a:gd name="T76" fmla="*/ 265 w 477"/>
                <a:gd name="T77" fmla="*/ 220 h 586"/>
                <a:gd name="T78" fmla="*/ 249 w 477"/>
                <a:gd name="T79" fmla="*/ 206 h 586"/>
                <a:gd name="T80" fmla="*/ 204 w 477"/>
                <a:gd name="T81" fmla="*/ 251 h 586"/>
                <a:gd name="T82" fmla="*/ 225 w 477"/>
                <a:gd name="T83" fmla="*/ 233 h 586"/>
                <a:gd name="T84" fmla="*/ 252 w 477"/>
                <a:gd name="T85" fmla="*/ 270 h 586"/>
                <a:gd name="T86" fmla="*/ 257 w 477"/>
                <a:gd name="T87" fmla="*/ 291 h 586"/>
                <a:gd name="T88" fmla="*/ 273 w 477"/>
                <a:gd name="T89" fmla="*/ 291 h 586"/>
                <a:gd name="T90" fmla="*/ 283 w 477"/>
                <a:gd name="T91" fmla="*/ 2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586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252BD34F-55BD-FE49-BCCE-74D026666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51063"/>
              <a:ext cx="14287" cy="17462"/>
            </a:xfrm>
            <a:custGeom>
              <a:avLst/>
              <a:gdLst>
                <a:gd name="T0" fmla="*/ 2 w 38"/>
                <a:gd name="T1" fmla="*/ 1 h 47"/>
                <a:gd name="T2" fmla="*/ 18 w 38"/>
                <a:gd name="T3" fmla="*/ 1 h 47"/>
                <a:gd name="T4" fmla="*/ 31 w 38"/>
                <a:gd name="T5" fmla="*/ 3 h 47"/>
                <a:gd name="T6" fmla="*/ 37 w 38"/>
                <a:gd name="T7" fmla="*/ 14 h 47"/>
                <a:gd name="T8" fmla="*/ 31 w 38"/>
                <a:gd name="T9" fmla="*/ 25 h 47"/>
                <a:gd name="T10" fmla="*/ 16 w 38"/>
                <a:gd name="T11" fmla="*/ 30 h 47"/>
                <a:gd name="T12" fmla="*/ 13 w 38"/>
                <a:gd name="T13" fmla="*/ 30 h 47"/>
                <a:gd name="T14" fmla="*/ 13 w 38"/>
                <a:gd name="T15" fmla="*/ 46 h 47"/>
                <a:gd name="T16" fmla="*/ 0 w 38"/>
                <a:gd name="T17" fmla="*/ 46 h 47"/>
                <a:gd name="T18" fmla="*/ 2 w 38"/>
                <a:gd name="T19" fmla="*/ 1 h 47"/>
                <a:gd name="T20" fmla="*/ 13 w 38"/>
                <a:gd name="T21" fmla="*/ 22 h 47"/>
                <a:gd name="T22" fmla="*/ 16 w 38"/>
                <a:gd name="T23" fmla="*/ 22 h 47"/>
                <a:gd name="T24" fmla="*/ 23 w 38"/>
                <a:gd name="T25" fmla="*/ 17 h 47"/>
                <a:gd name="T26" fmla="*/ 16 w 38"/>
                <a:gd name="T27" fmla="*/ 11 h 47"/>
                <a:gd name="T28" fmla="*/ 13 w 38"/>
                <a:gd name="T29" fmla="*/ 11 h 47"/>
                <a:gd name="T30" fmla="*/ 13 w 38"/>
                <a:gd name="T3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7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130">
              <a:extLst>
                <a:ext uri="{FF2B5EF4-FFF2-40B4-BE49-F238E27FC236}">
                  <a16:creationId xmlns:a16="http://schemas.microsoft.com/office/drawing/2014/main" id="{1EA4225A-912B-8842-BD16-9BE3A921A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2174875"/>
              <a:ext cx="15875" cy="15875"/>
            </a:xfrm>
            <a:custGeom>
              <a:avLst/>
              <a:gdLst>
                <a:gd name="T0" fmla="*/ 16 w 43"/>
                <a:gd name="T1" fmla="*/ 35 h 46"/>
                <a:gd name="T2" fmla="*/ 13 w 43"/>
                <a:gd name="T3" fmla="*/ 45 h 46"/>
                <a:gd name="T4" fmla="*/ 0 w 43"/>
                <a:gd name="T5" fmla="*/ 45 h 46"/>
                <a:gd name="T6" fmla="*/ 13 w 43"/>
                <a:gd name="T7" fmla="*/ 0 h 46"/>
                <a:gd name="T8" fmla="*/ 29 w 43"/>
                <a:gd name="T9" fmla="*/ 0 h 46"/>
                <a:gd name="T10" fmla="*/ 42 w 43"/>
                <a:gd name="T11" fmla="*/ 45 h 46"/>
                <a:gd name="T12" fmla="*/ 32 w 43"/>
                <a:gd name="T13" fmla="*/ 45 h 46"/>
                <a:gd name="T14" fmla="*/ 29 w 43"/>
                <a:gd name="T15" fmla="*/ 35 h 46"/>
                <a:gd name="T16" fmla="*/ 16 w 43"/>
                <a:gd name="T17" fmla="*/ 35 h 46"/>
                <a:gd name="T18" fmla="*/ 26 w 43"/>
                <a:gd name="T19" fmla="*/ 24 h 46"/>
                <a:gd name="T20" fmla="*/ 24 w 43"/>
                <a:gd name="T21" fmla="*/ 16 h 46"/>
                <a:gd name="T22" fmla="*/ 21 w 43"/>
                <a:gd name="T23" fmla="*/ 8 h 46"/>
                <a:gd name="T24" fmla="*/ 21 w 43"/>
                <a:gd name="T25" fmla="*/ 8 h 46"/>
                <a:gd name="T26" fmla="*/ 18 w 43"/>
                <a:gd name="T27" fmla="*/ 16 h 46"/>
                <a:gd name="T28" fmla="*/ 16 w 43"/>
                <a:gd name="T29" fmla="*/ 24 h 46"/>
                <a:gd name="T30" fmla="*/ 26 w 43"/>
                <a:gd name="T3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131">
              <a:extLst>
                <a:ext uri="{FF2B5EF4-FFF2-40B4-BE49-F238E27FC236}">
                  <a16:creationId xmlns:a16="http://schemas.microsoft.com/office/drawing/2014/main" id="{F73BD193-11EC-624F-927A-D178DDC7E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97100"/>
              <a:ext cx="14287" cy="15875"/>
            </a:xfrm>
            <a:custGeom>
              <a:avLst/>
              <a:gdLst>
                <a:gd name="T0" fmla="*/ 10 w 40"/>
                <a:gd name="T1" fmla="*/ 0 h 46"/>
                <a:gd name="T2" fmla="*/ 10 w 40"/>
                <a:gd name="T3" fmla="*/ 16 h 46"/>
                <a:gd name="T4" fmla="*/ 26 w 40"/>
                <a:gd name="T5" fmla="*/ 16 h 46"/>
                <a:gd name="T6" fmla="*/ 26 w 40"/>
                <a:gd name="T7" fmla="*/ 0 h 46"/>
                <a:gd name="T8" fmla="*/ 39 w 40"/>
                <a:gd name="T9" fmla="*/ 0 h 46"/>
                <a:gd name="T10" fmla="*/ 39 w 40"/>
                <a:gd name="T11" fmla="*/ 45 h 46"/>
                <a:gd name="T12" fmla="*/ 26 w 40"/>
                <a:gd name="T13" fmla="*/ 45 h 46"/>
                <a:gd name="T14" fmla="*/ 26 w 40"/>
                <a:gd name="T15" fmla="*/ 26 h 46"/>
                <a:gd name="T16" fmla="*/ 10 w 40"/>
                <a:gd name="T17" fmla="*/ 26 h 46"/>
                <a:gd name="T18" fmla="*/ 10 w 40"/>
                <a:gd name="T19" fmla="*/ 45 h 46"/>
                <a:gd name="T20" fmla="*/ 0 w 40"/>
                <a:gd name="T21" fmla="*/ 45 h 46"/>
                <a:gd name="T22" fmla="*/ 0 w 40"/>
                <a:gd name="T23" fmla="*/ 0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132">
              <a:extLst>
                <a:ext uri="{FF2B5EF4-FFF2-40B4-BE49-F238E27FC236}">
                  <a16:creationId xmlns:a16="http://schemas.microsoft.com/office/drawing/2014/main" id="{5EB8B93A-7D78-8340-8586-6E32F02B4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2219325"/>
              <a:ext cx="15875" cy="17463"/>
            </a:xfrm>
            <a:custGeom>
              <a:avLst/>
              <a:gdLst>
                <a:gd name="T0" fmla="*/ 21 w 46"/>
                <a:gd name="T1" fmla="*/ 47 h 48"/>
                <a:gd name="T2" fmla="*/ 0 w 46"/>
                <a:gd name="T3" fmla="*/ 24 h 48"/>
                <a:gd name="T4" fmla="*/ 24 w 46"/>
                <a:gd name="T5" fmla="*/ 0 h 48"/>
                <a:gd name="T6" fmla="*/ 45 w 46"/>
                <a:gd name="T7" fmla="*/ 24 h 48"/>
                <a:gd name="T8" fmla="*/ 21 w 46"/>
                <a:gd name="T9" fmla="*/ 47 h 48"/>
                <a:gd name="T10" fmla="*/ 24 w 46"/>
                <a:gd name="T11" fmla="*/ 37 h 48"/>
                <a:gd name="T12" fmla="*/ 34 w 46"/>
                <a:gd name="T13" fmla="*/ 24 h 48"/>
                <a:gd name="T14" fmla="*/ 24 w 46"/>
                <a:gd name="T15" fmla="*/ 10 h 48"/>
                <a:gd name="T16" fmla="*/ 13 w 46"/>
                <a:gd name="T17" fmla="*/ 24 h 48"/>
                <a:gd name="T18" fmla="*/ 24 w 46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8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133">
              <a:extLst>
                <a:ext uri="{FF2B5EF4-FFF2-40B4-BE49-F238E27FC236}">
                  <a16:creationId xmlns:a16="http://schemas.microsoft.com/office/drawing/2014/main" id="{46ED043B-FB73-3B4C-B64E-BD567CB0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59000"/>
              <a:ext cx="15875" cy="17463"/>
            </a:xfrm>
            <a:custGeom>
              <a:avLst/>
              <a:gdLst>
                <a:gd name="T0" fmla="*/ 21 w 46"/>
                <a:gd name="T1" fmla="*/ 48 h 49"/>
                <a:gd name="T2" fmla="*/ 0 w 46"/>
                <a:gd name="T3" fmla="*/ 24 h 49"/>
                <a:gd name="T4" fmla="*/ 24 w 46"/>
                <a:gd name="T5" fmla="*/ 0 h 49"/>
                <a:gd name="T6" fmla="*/ 45 w 46"/>
                <a:gd name="T7" fmla="*/ 24 h 49"/>
                <a:gd name="T8" fmla="*/ 21 w 46"/>
                <a:gd name="T9" fmla="*/ 48 h 49"/>
                <a:gd name="T10" fmla="*/ 24 w 46"/>
                <a:gd name="T11" fmla="*/ 37 h 49"/>
                <a:gd name="T12" fmla="*/ 35 w 46"/>
                <a:gd name="T13" fmla="*/ 24 h 49"/>
                <a:gd name="T14" fmla="*/ 24 w 46"/>
                <a:gd name="T15" fmla="*/ 10 h 49"/>
                <a:gd name="T16" fmla="*/ 13 w 46"/>
                <a:gd name="T17" fmla="*/ 24 h 49"/>
                <a:gd name="T18" fmla="*/ 24 w 46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9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134">
              <a:extLst>
                <a:ext uri="{FF2B5EF4-FFF2-40B4-BE49-F238E27FC236}">
                  <a16:creationId xmlns:a16="http://schemas.microsoft.com/office/drawing/2014/main" id="{854C66AC-C252-3445-8761-A41F84F62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85988"/>
              <a:ext cx="14287" cy="15875"/>
            </a:xfrm>
            <a:custGeom>
              <a:avLst/>
              <a:gdLst>
                <a:gd name="T0" fmla="*/ 2 w 38"/>
                <a:gd name="T1" fmla="*/ 0 h 46"/>
                <a:gd name="T2" fmla="*/ 18 w 38"/>
                <a:gd name="T3" fmla="*/ 0 h 46"/>
                <a:gd name="T4" fmla="*/ 31 w 38"/>
                <a:gd name="T5" fmla="*/ 3 h 46"/>
                <a:gd name="T6" fmla="*/ 37 w 38"/>
                <a:gd name="T7" fmla="*/ 13 h 46"/>
                <a:gd name="T8" fmla="*/ 31 w 38"/>
                <a:gd name="T9" fmla="*/ 24 h 46"/>
                <a:gd name="T10" fmla="*/ 15 w 38"/>
                <a:gd name="T11" fmla="*/ 29 h 46"/>
                <a:gd name="T12" fmla="*/ 13 w 38"/>
                <a:gd name="T13" fmla="*/ 29 h 46"/>
                <a:gd name="T14" fmla="*/ 13 w 38"/>
                <a:gd name="T15" fmla="*/ 45 h 46"/>
                <a:gd name="T16" fmla="*/ 0 w 38"/>
                <a:gd name="T17" fmla="*/ 45 h 46"/>
                <a:gd name="T18" fmla="*/ 2 w 38"/>
                <a:gd name="T19" fmla="*/ 0 h 46"/>
                <a:gd name="T20" fmla="*/ 13 w 38"/>
                <a:gd name="T21" fmla="*/ 21 h 46"/>
                <a:gd name="T22" fmla="*/ 15 w 38"/>
                <a:gd name="T23" fmla="*/ 21 h 46"/>
                <a:gd name="T24" fmla="*/ 23 w 38"/>
                <a:gd name="T25" fmla="*/ 16 h 46"/>
                <a:gd name="T26" fmla="*/ 15 w 38"/>
                <a:gd name="T27" fmla="*/ 11 h 46"/>
                <a:gd name="T28" fmla="*/ 13 w 38"/>
                <a:gd name="T29" fmla="*/ 11 h 46"/>
                <a:gd name="T30" fmla="*/ 13 w 38"/>
                <a:gd name="T3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135">
              <a:extLst>
                <a:ext uri="{FF2B5EF4-FFF2-40B4-BE49-F238E27FC236}">
                  <a16:creationId xmlns:a16="http://schemas.microsoft.com/office/drawing/2014/main" id="{64B876F8-FDBF-7343-84A2-38802017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208213"/>
              <a:ext cx="11113" cy="15875"/>
            </a:xfrm>
            <a:custGeom>
              <a:avLst/>
              <a:gdLst>
                <a:gd name="T0" fmla="*/ 6 w 33"/>
                <a:gd name="T1" fmla="*/ 31 h 46"/>
                <a:gd name="T2" fmla="*/ 16 w 33"/>
                <a:gd name="T3" fmla="*/ 34 h 46"/>
                <a:gd name="T4" fmla="*/ 22 w 33"/>
                <a:gd name="T5" fmla="*/ 31 h 46"/>
                <a:gd name="T6" fmla="*/ 14 w 33"/>
                <a:gd name="T7" fmla="*/ 26 h 46"/>
                <a:gd name="T8" fmla="*/ 0 w 33"/>
                <a:gd name="T9" fmla="*/ 13 h 46"/>
                <a:gd name="T10" fmla="*/ 19 w 33"/>
                <a:gd name="T11" fmla="*/ 0 h 46"/>
                <a:gd name="T12" fmla="*/ 32 w 33"/>
                <a:gd name="T13" fmla="*/ 2 h 46"/>
                <a:gd name="T14" fmla="*/ 30 w 33"/>
                <a:gd name="T15" fmla="*/ 13 h 46"/>
                <a:gd name="T16" fmla="*/ 19 w 33"/>
                <a:gd name="T17" fmla="*/ 10 h 46"/>
                <a:gd name="T18" fmla="*/ 14 w 33"/>
                <a:gd name="T19" fmla="*/ 13 h 46"/>
                <a:gd name="T20" fmla="*/ 22 w 33"/>
                <a:gd name="T21" fmla="*/ 18 h 46"/>
                <a:gd name="T22" fmla="*/ 32 w 33"/>
                <a:gd name="T23" fmla="*/ 31 h 46"/>
                <a:gd name="T24" fmla="*/ 14 w 33"/>
                <a:gd name="T25" fmla="*/ 45 h 46"/>
                <a:gd name="T26" fmla="*/ 0 w 33"/>
                <a:gd name="T27" fmla="*/ 42 h 46"/>
                <a:gd name="T28" fmla="*/ 6 w 33"/>
                <a:gd name="T2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6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136">
              <a:extLst>
                <a:ext uri="{FF2B5EF4-FFF2-40B4-BE49-F238E27FC236}">
                  <a16:creationId xmlns:a16="http://schemas.microsoft.com/office/drawing/2014/main" id="{9ACBF12F-91FA-6847-885F-0E4FA8E4A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2017713"/>
              <a:ext cx="438150" cy="381000"/>
            </a:xfrm>
            <a:custGeom>
              <a:avLst/>
              <a:gdLst>
                <a:gd name="T0" fmla="*/ 0 w 1219"/>
                <a:gd name="T1" fmla="*/ 0 h 1060"/>
                <a:gd name="T2" fmla="*/ 784 w 1219"/>
                <a:gd name="T3" fmla="*/ 0 h 1060"/>
                <a:gd name="T4" fmla="*/ 1218 w 1219"/>
                <a:gd name="T5" fmla="*/ 365 h 1060"/>
                <a:gd name="T6" fmla="*/ 781 w 1219"/>
                <a:gd name="T7" fmla="*/ 755 h 1060"/>
                <a:gd name="T8" fmla="*/ 455 w 1219"/>
                <a:gd name="T9" fmla="*/ 755 h 1060"/>
                <a:gd name="T10" fmla="*/ 455 w 1219"/>
                <a:gd name="T11" fmla="*/ 1059 h 1060"/>
                <a:gd name="T12" fmla="*/ 0 w 1219"/>
                <a:gd name="T13" fmla="*/ 1059 h 1060"/>
                <a:gd name="T14" fmla="*/ 0 w 1219"/>
                <a:gd name="T15" fmla="*/ 0 h 1060"/>
                <a:gd name="T16" fmla="*/ 543 w 1219"/>
                <a:gd name="T17" fmla="*/ 508 h 1060"/>
                <a:gd name="T18" fmla="*/ 762 w 1219"/>
                <a:gd name="T19" fmla="*/ 371 h 1060"/>
                <a:gd name="T20" fmla="*/ 543 w 1219"/>
                <a:gd name="T21" fmla="*/ 244 h 1060"/>
                <a:gd name="T22" fmla="*/ 445 w 1219"/>
                <a:gd name="T23" fmla="*/ 244 h 1060"/>
                <a:gd name="T24" fmla="*/ 445 w 1219"/>
                <a:gd name="T25" fmla="*/ 508 h 1060"/>
                <a:gd name="T26" fmla="*/ 543 w 1219"/>
                <a:gd name="T27" fmla="*/ 508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06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B3F0C703-1D28-2549-8E53-76CA7F12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017713"/>
              <a:ext cx="528637" cy="381000"/>
            </a:xfrm>
            <a:custGeom>
              <a:avLst/>
              <a:gdLst>
                <a:gd name="T0" fmla="*/ 416 w 1468"/>
                <a:gd name="T1" fmla="*/ 0 h 1060"/>
                <a:gd name="T2" fmla="*/ 1044 w 1468"/>
                <a:gd name="T3" fmla="*/ 0 h 1060"/>
                <a:gd name="T4" fmla="*/ 1467 w 1468"/>
                <a:gd name="T5" fmla="*/ 1059 h 1060"/>
                <a:gd name="T6" fmla="*/ 991 w 1468"/>
                <a:gd name="T7" fmla="*/ 1059 h 1060"/>
                <a:gd name="T8" fmla="*/ 911 w 1468"/>
                <a:gd name="T9" fmla="*/ 829 h 1060"/>
                <a:gd name="T10" fmla="*/ 527 w 1468"/>
                <a:gd name="T11" fmla="*/ 829 h 1060"/>
                <a:gd name="T12" fmla="*/ 453 w 1468"/>
                <a:gd name="T13" fmla="*/ 1059 h 1060"/>
                <a:gd name="T14" fmla="*/ 0 w 1468"/>
                <a:gd name="T15" fmla="*/ 1059 h 1060"/>
                <a:gd name="T16" fmla="*/ 416 w 1468"/>
                <a:gd name="T17" fmla="*/ 0 h 1060"/>
                <a:gd name="T18" fmla="*/ 591 w 1468"/>
                <a:gd name="T19" fmla="*/ 575 h 1060"/>
                <a:gd name="T20" fmla="*/ 856 w 1468"/>
                <a:gd name="T21" fmla="*/ 575 h 1060"/>
                <a:gd name="T22" fmla="*/ 726 w 1468"/>
                <a:gd name="T23" fmla="*/ 228 h 1060"/>
                <a:gd name="T24" fmla="*/ 723 w 1468"/>
                <a:gd name="T25" fmla="*/ 228 h 1060"/>
                <a:gd name="T26" fmla="*/ 591 w 1468"/>
                <a:gd name="T27" fmla="*/ 57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8" h="106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7A759789-F5D2-C64F-A9EA-AA0A2273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017713"/>
              <a:ext cx="438150" cy="381000"/>
            </a:xfrm>
            <a:custGeom>
              <a:avLst/>
              <a:gdLst>
                <a:gd name="T0" fmla="*/ 760 w 1217"/>
                <a:gd name="T1" fmla="*/ 0 h 1060"/>
                <a:gd name="T2" fmla="*/ 1216 w 1217"/>
                <a:gd name="T3" fmla="*/ 0 h 1060"/>
                <a:gd name="T4" fmla="*/ 1216 w 1217"/>
                <a:gd name="T5" fmla="*/ 1059 h 1060"/>
                <a:gd name="T6" fmla="*/ 760 w 1217"/>
                <a:gd name="T7" fmla="*/ 1059 h 1060"/>
                <a:gd name="T8" fmla="*/ 760 w 1217"/>
                <a:gd name="T9" fmla="*/ 678 h 1060"/>
                <a:gd name="T10" fmla="*/ 456 w 1217"/>
                <a:gd name="T11" fmla="*/ 678 h 1060"/>
                <a:gd name="T12" fmla="*/ 456 w 1217"/>
                <a:gd name="T13" fmla="*/ 1059 h 1060"/>
                <a:gd name="T14" fmla="*/ 0 w 1217"/>
                <a:gd name="T15" fmla="*/ 1059 h 1060"/>
                <a:gd name="T16" fmla="*/ 0 w 1217"/>
                <a:gd name="T17" fmla="*/ 0 h 1060"/>
                <a:gd name="T18" fmla="*/ 456 w 1217"/>
                <a:gd name="T19" fmla="*/ 0 h 1060"/>
                <a:gd name="T20" fmla="*/ 456 w 1217"/>
                <a:gd name="T21" fmla="*/ 365 h 1060"/>
                <a:gd name="T22" fmla="*/ 760 w 1217"/>
                <a:gd name="T23" fmla="*/ 365 h 1060"/>
                <a:gd name="T24" fmla="*/ 760 w 1217"/>
                <a:gd name="T2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106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90F6A98D-35F5-394E-A588-EC992983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011363"/>
              <a:ext cx="476250" cy="395287"/>
            </a:xfrm>
            <a:custGeom>
              <a:avLst/>
              <a:gdLst>
                <a:gd name="T0" fmla="*/ 657 w 1322"/>
                <a:gd name="T1" fmla="*/ 1097 h 1098"/>
                <a:gd name="T2" fmla="*/ 0 w 1322"/>
                <a:gd name="T3" fmla="*/ 549 h 1098"/>
                <a:gd name="T4" fmla="*/ 657 w 1322"/>
                <a:gd name="T5" fmla="*/ 0 h 1098"/>
                <a:gd name="T6" fmla="*/ 1319 w 1322"/>
                <a:gd name="T7" fmla="*/ 549 h 1098"/>
                <a:gd name="T8" fmla="*/ 657 w 1322"/>
                <a:gd name="T9" fmla="*/ 1097 h 1098"/>
                <a:gd name="T10" fmla="*/ 657 w 1322"/>
                <a:gd name="T11" fmla="*/ 843 h 1098"/>
                <a:gd name="T12" fmla="*/ 845 w 1322"/>
                <a:gd name="T13" fmla="*/ 549 h 1098"/>
                <a:gd name="T14" fmla="*/ 657 w 1322"/>
                <a:gd name="T15" fmla="*/ 255 h 1098"/>
                <a:gd name="T16" fmla="*/ 474 w 1322"/>
                <a:gd name="T17" fmla="*/ 549 h 1098"/>
                <a:gd name="T18" fmla="*/ 657 w 1322"/>
                <a:gd name="T19" fmla="*/ 843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098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D0900E66-6992-CF4D-AC50-F09082C4BF90}"/>
              </a:ext>
            </a:extLst>
          </p:cNvPr>
          <p:cNvSpPr txBox="1"/>
          <p:nvPr userDrawn="1"/>
        </p:nvSpPr>
        <p:spPr>
          <a:xfrm>
            <a:off x="7959487" y="6304569"/>
            <a:ext cx="241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179ADC"/>
                </a:solidFill>
              </a:rPr>
              <a:t>#</a:t>
            </a:r>
            <a:r>
              <a:rPr lang="en-US" sz="1400" err="1">
                <a:solidFill>
                  <a:srgbClr val="179ADC"/>
                </a:solidFill>
              </a:rPr>
              <a:t>UniversalHealth</a:t>
            </a:r>
            <a:endParaRPr lang="en-US" sz="1400">
              <a:solidFill>
                <a:srgbClr val="179ADC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3434903-5C2B-EE44-965D-BB4F614E56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lide Number Placeholder 8">
            <a:extLst>
              <a:ext uri="{FF2B5EF4-FFF2-40B4-BE49-F238E27FC236}">
                <a16:creationId xmlns:a16="http://schemas.microsoft.com/office/drawing/2014/main" id="{E5D63A30-082D-454B-AB0A-78CD88102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F88EFB9-40B6-804F-86F5-49463560D9A2}"/>
              </a:ext>
            </a:extLst>
          </p:cNvPr>
          <p:cNvSpPr/>
          <p:nvPr userDrawn="1"/>
        </p:nvSpPr>
        <p:spPr>
          <a:xfrm>
            <a:off x="0" y="-22561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72D120E-3E16-C242-986B-AEEDB19DAC1E}"/>
              </a:ext>
            </a:extLst>
          </p:cNvPr>
          <p:cNvSpPr/>
          <p:nvPr userDrawn="1"/>
        </p:nvSpPr>
        <p:spPr>
          <a:xfrm>
            <a:off x="1757794" y="1936945"/>
            <a:ext cx="12192922" cy="6656214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76279EF-23C8-E54A-8DA3-25847C8A5D42}"/>
              </a:ext>
            </a:extLst>
          </p:cNvPr>
          <p:cNvSpPr/>
          <p:nvPr userDrawn="1"/>
        </p:nvSpPr>
        <p:spPr>
          <a:xfrm rot="19277991">
            <a:off x="-1026213" y="-2293425"/>
            <a:ext cx="13214420" cy="12904733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AE579-E25E-DD4B-A341-E89899C62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A49EF-834E-2146-AAD9-32632FFBE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EA69077-11E1-704C-9742-9EA24B93A8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35AFD1-B119-A043-B2E6-BBA9E6E40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30CA4-DBA1-6347-93E0-762613AC3136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4BDBE0-E70E-C140-9E3B-24D2C1175039}"/>
              </a:ext>
            </a:extLst>
          </p:cNvPr>
          <p:cNvGrpSpPr/>
          <p:nvPr userDrawn="1"/>
        </p:nvGrpSpPr>
        <p:grpSpPr>
          <a:xfrm>
            <a:off x="838200" y="6307650"/>
            <a:ext cx="3357949" cy="331271"/>
            <a:chOff x="2933700" y="2011363"/>
            <a:chExt cx="4006850" cy="395287"/>
          </a:xfrm>
          <a:solidFill>
            <a:srgbClr val="179ADC"/>
          </a:solidFill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6CFB9023-A69E-2F43-BF5E-351BFCF8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336800"/>
              <a:ext cx="53975" cy="66675"/>
            </a:xfrm>
            <a:custGeom>
              <a:avLst/>
              <a:gdLst>
                <a:gd name="T0" fmla="*/ 98 w 149"/>
                <a:gd name="T1" fmla="*/ 143 h 187"/>
                <a:gd name="T2" fmla="*/ 47 w 149"/>
                <a:gd name="T3" fmla="*/ 143 h 187"/>
                <a:gd name="T4" fmla="*/ 37 w 149"/>
                <a:gd name="T5" fmla="*/ 186 h 187"/>
                <a:gd name="T6" fmla="*/ 0 w 149"/>
                <a:gd name="T7" fmla="*/ 186 h 187"/>
                <a:gd name="T8" fmla="*/ 53 w 149"/>
                <a:gd name="T9" fmla="*/ 0 h 187"/>
                <a:gd name="T10" fmla="*/ 95 w 149"/>
                <a:gd name="T11" fmla="*/ 0 h 187"/>
                <a:gd name="T12" fmla="*/ 148 w 149"/>
                <a:gd name="T13" fmla="*/ 186 h 187"/>
                <a:gd name="T14" fmla="*/ 108 w 149"/>
                <a:gd name="T15" fmla="*/ 186 h 187"/>
                <a:gd name="T16" fmla="*/ 98 w 149"/>
                <a:gd name="T17" fmla="*/ 143 h 187"/>
                <a:gd name="T18" fmla="*/ 74 w 149"/>
                <a:gd name="T19" fmla="*/ 35 h 187"/>
                <a:gd name="T20" fmla="*/ 74 w 149"/>
                <a:gd name="T21" fmla="*/ 35 h 187"/>
                <a:gd name="T22" fmla="*/ 55 w 149"/>
                <a:gd name="T23" fmla="*/ 112 h 187"/>
                <a:gd name="T24" fmla="*/ 93 w 149"/>
                <a:gd name="T25" fmla="*/ 112 h 187"/>
                <a:gd name="T26" fmla="*/ 74 w 149"/>
                <a:gd name="T27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EDBBA027-B35B-9645-A172-402ED362F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351088"/>
              <a:ext cx="60325" cy="50800"/>
            </a:xfrm>
            <a:custGeom>
              <a:avLst/>
              <a:gdLst>
                <a:gd name="T0" fmla="*/ 132 w 168"/>
                <a:gd name="T1" fmla="*/ 55 h 141"/>
                <a:gd name="T2" fmla="*/ 119 w 168"/>
                <a:gd name="T3" fmla="*/ 34 h 141"/>
                <a:gd name="T4" fmla="*/ 103 w 168"/>
                <a:gd name="T5" fmla="*/ 53 h 141"/>
                <a:gd name="T6" fmla="*/ 103 w 168"/>
                <a:gd name="T7" fmla="*/ 140 h 141"/>
                <a:gd name="T8" fmla="*/ 66 w 168"/>
                <a:gd name="T9" fmla="*/ 140 h 141"/>
                <a:gd name="T10" fmla="*/ 66 w 168"/>
                <a:gd name="T11" fmla="*/ 55 h 141"/>
                <a:gd name="T12" fmla="*/ 53 w 168"/>
                <a:gd name="T13" fmla="*/ 34 h 141"/>
                <a:gd name="T14" fmla="*/ 37 w 168"/>
                <a:gd name="T15" fmla="*/ 63 h 141"/>
                <a:gd name="T16" fmla="*/ 37 w 168"/>
                <a:gd name="T17" fmla="*/ 140 h 141"/>
                <a:gd name="T18" fmla="*/ 0 w 168"/>
                <a:gd name="T19" fmla="*/ 140 h 141"/>
                <a:gd name="T20" fmla="*/ 0 w 168"/>
                <a:gd name="T21" fmla="*/ 32 h 141"/>
                <a:gd name="T22" fmla="*/ 0 w 168"/>
                <a:gd name="T23" fmla="*/ 2 h 141"/>
                <a:gd name="T24" fmla="*/ 34 w 168"/>
                <a:gd name="T25" fmla="*/ 2 h 141"/>
                <a:gd name="T26" fmla="*/ 34 w 168"/>
                <a:gd name="T27" fmla="*/ 26 h 141"/>
                <a:gd name="T28" fmla="*/ 34 w 168"/>
                <a:gd name="T29" fmla="*/ 26 h 141"/>
                <a:gd name="T30" fmla="*/ 69 w 168"/>
                <a:gd name="T31" fmla="*/ 0 h 141"/>
                <a:gd name="T32" fmla="*/ 100 w 168"/>
                <a:gd name="T33" fmla="*/ 24 h 141"/>
                <a:gd name="T34" fmla="*/ 132 w 168"/>
                <a:gd name="T35" fmla="*/ 0 h 141"/>
                <a:gd name="T36" fmla="*/ 167 w 168"/>
                <a:gd name="T37" fmla="*/ 50 h 141"/>
                <a:gd name="T38" fmla="*/ 167 w 168"/>
                <a:gd name="T39" fmla="*/ 140 h 141"/>
                <a:gd name="T40" fmla="*/ 132 w 168"/>
                <a:gd name="T41" fmla="*/ 140 h 141"/>
                <a:gd name="T42" fmla="*/ 132 w 168"/>
                <a:gd name="T4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41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1AF30D00-267B-2C49-AB2F-A380FD34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51088"/>
              <a:ext cx="38100" cy="52387"/>
            </a:xfrm>
            <a:custGeom>
              <a:avLst/>
              <a:gdLst>
                <a:gd name="T0" fmla="*/ 106 w 107"/>
                <a:gd name="T1" fmla="*/ 82 h 144"/>
                <a:gd name="T2" fmla="*/ 35 w 107"/>
                <a:gd name="T3" fmla="*/ 82 h 144"/>
                <a:gd name="T4" fmla="*/ 64 w 107"/>
                <a:gd name="T5" fmla="*/ 114 h 144"/>
                <a:gd name="T6" fmla="*/ 98 w 107"/>
                <a:gd name="T7" fmla="*/ 103 h 144"/>
                <a:gd name="T8" fmla="*/ 98 w 107"/>
                <a:gd name="T9" fmla="*/ 135 h 144"/>
                <a:gd name="T10" fmla="*/ 61 w 107"/>
                <a:gd name="T11" fmla="*/ 143 h 144"/>
                <a:gd name="T12" fmla="*/ 0 w 107"/>
                <a:gd name="T13" fmla="*/ 71 h 144"/>
                <a:gd name="T14" fmla="*/ 53 w 107"/>
                <a:gd name="T15" fmla="*/ 0 h 144"/>
                <a:gd name="T16" fmla="*/ 106 w 107"/>
                <a:gd name="T17" fmla="*/ 71 h 144"/>
                <a:gd name="T18" fmla="*/ 106 w 107"/>
                <a:gd name="T19" fmla="*/ 82 h 144"/>
                <a:gd name="T20" fmla="*/ 75 w 107"/>
                <a:gd name="T21" fmla="*/ 61 h 144"/>
                <a:gd name="T22" fmla="*/ 56 w 107"/>
                <a:gd name="T23" fmla="*/ 26 h 144"/>
                <a:gd name="T24" fmla="*/ 37 w 107"/>
                <a:gd name="T25" fmla="*/ 61 h 144"/>
                <a:gd name="T26" fmla="*/ 75 w 107"/>
                <a:gd name="T27" fmla="*/ 6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4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E402BB07-1D3D-FD4F-8529-886EFFD4E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351088"/>
              <a:ext cx="26988" cy="50800"/>
            </a:xfrm>
            <a:custGeom>
              <a:avLst/>
              <a:gdLst>
                <a:gd name="T0" fmla="*/ 0 w 76"/>
                <a:gd name="T1" fmla="*/ 32 h 141"/>
                <a:gd name="T2" fmla="*/ 0 w 76"/>
                <a:gd name="T3" fmla="*/ 2 h 141"/>
                <a:gd name="T4" fmla="*/ 35 w 76"/>
                <a:gd name="T5" fmla="*/ 2 h 141"/>
                <a:gd name="T6" fmla="*/ 35 w 76"/>
                <a:gd name="T7" fmla="*/ 26 h 141"/>
                <a:gd name="T8" fmla="*/ 35 w 76"/>
                <a:gd name="T9" fmla="*/ 26 h 141"/>
                <a:gd name="T10" fmla="*/ 69 w 76"/>
                <a:gd name="T11" fmla="*/ 0 h 141"/>
                <a:gd name="T12" fmla="*/ 75 w 76"/>
                <a:gd name="T13" fmla="*/ 0 h 141"/>
                <a:gd name="T14" fmla="*/ 75 w 76"/>
                <a:gd name="T15" fmla="*/ 40 h 141"/>
                <a:gd name="T16" fmla="*/ 61 w 76"/>
                <a:gd name="T17" fmla="*/ 37 h 141"/>
                <a:gd name="T18" fmla="*/ 38 w 76"/>
                <a:gd name="T19" fmla="*/ 79 h 141"/>
                <a:gd name="T20" fmla="*/ 38 w 76"/>
                <a:gd name="T21" fmla="*/ 140 h 141"/>
                <a:gd name="T22" fmla="*/ 0 w 76"/>
                <a:gd name="T23" fmla="*/ 140 h 141"/>
                <a:gd name="T24" fmla="*/ 0 w 76"/>
                <a:gd name="T25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1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3D4C27D-35D1-B743-BB8D-61DD6C5A2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2330450"/>
              <a:ext cx="14287" cy="71438"/>
            </a:xfrm>
            <a:custGeom>
              <a:avLst/>
              <a:gdLst>
                <a:gd name="T0" fmla="*/ 0 w 38"/>
                <a:gd name="T1" fmla="*/ 0 h 199"/>
                <a:gd name="T2" fmla="*/ 37 w 38"/>
                <a:gd name="T3" fmla="*/ 0 h 199"/>
                <a:gd name="T4" fmla="*/ 37 w 38"/>
                <a:gd name="T5" fmla="*/ 37 h 199"/>
                <a:gd name="T6" fmla="*/ 0 w 38"/>
                <a:gd name="T7" fmla="*/ 37 h 199"/>
                <a:gd name="T8" fmla="*/ 0 w 38"/>
                <a:gd name="T9" fmla="*/ 0 h 199"/>
                <a:gd name="T10" fmla="*/ 0 w 38"/>
                <a:gd name="T11" fmla="*/ 60 h 199"/>
                <a:gd name="T12" fmla="*/ 37 w 38"/>
                <a:gd name="T13" fmla="*/ 60 h 199"/>
                <a:gd name="T14" fmla="*/ 37 w 38"/>
                <a:gd name="T15" fmla="*/ 198 h 199"/>
                <a:gd name="T16" fmla="*/ 0 w 38"/>
                <a:gd name="T17" fmla="*/ 198 h 199"/>
                <a:gd name="T18" fmla="*/ 0 w 38"/>
                <a:gd name="T19" fmla="*/ 6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9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7FFAB97-9920-1845-AE2C-D77BBFAA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351088"/>
              <a:ext cx="31750" cy="52387"/>
            </a:xfrm>
            <a:custGeom>
              <a:avLst/>
              <a:gdLst>
                <a:gd name="T0" fmla="*/ 88 w 89"/>
                <a:gd name="T1" fmla="*/ 137 h 144"/>
                <a:gd name="T2" fmla="*/ 56 w 89"/>
                <a:gd name="T3" fmla="*/ 143 h 144"/>
                <a:gd name="T4" fmla="*/ 0 w 89"/>
                <a:gd name="T5" fmla="*/ 74 h 144"/>
                <a:gd name="T6" fmla="*/ 59 w 89"/>
                <a:gd name="T7" fmla="*/ 0 h 144"/>
                <a:gd name="T8" fmla="*/ 88 w 89"/>
                <a:gd name="T9" fmla="*/ 8 h 144"/>
                <a:gd name="T10" fmla="*/ 85 w 89"/>
                <a:gd name="T11" fmla="*/ 40 h 144"/>
                <a:gd name="T12" fmla="*/ 64 w 89"/>
                <a:gd name="T13" fmla="*/ 34 h 144"/>
                <a:gd name="T14" fmla="*/ 37 w 89"/>
                <a:gd name="T15" fmla="*/ 74 h 144"/>
                <a:gd name="T16" fmla="*/ 67 w 89"/>
                <a:gd name="T17" fmla="*/ 114 h 144"/>
                <a:gd name="T18" fmla="*/ 88 w 89"/>
                <a:gd name="T19" fmla="*/ 108 h 144"/>
                <a:gd name="T20" fmla="*/ 88 w 89"/>
                <a:gd name="T21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4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32BC89C-FEE0-2A41-9395-5834C9CF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352675"/>
              <a:ext cx="38100" cy="52388"/>
            </a:xfrm>
            <a:custGeom>
              <a:avLst/>
              <a:gdLst>
                <a:gd name="T0" fmla="*/ 10 w 104"/>
                <a:gd name="T1" fmla="*/ 8 h 144"/>
                <a:gd name="T2" fmla="*/ 50 w 104"/>
                <a:gd name="T3" fmla="*/ 0 h 144"/>
                <a:gd name="T4" fmla="*/ 103 w 104"/>
                <a:gd name="T5" fmla="*/ 51 h 144"/>
                <a:gd name="T6" fmla="*/ 103 w 104"/>
                <a:gd name="T7" fmla="*/ 101 h 144"/>
                <a:gd name="T8" fmla="*/ 103 w 104"/>
                <a:gd name="T9" fmla="*/ 141 h 144"/>
                <a:gd name="T10" fmla="*/ 69 w 104"/>
                <a:gd name="T11" fmla="*/ 141 h 144"/>
                <a:gd name="T12" fmla="*/ 69 w 104"/>
                <a:gd name="T13" fmla="*/ 122 h 144"/>
                <a:gd name="T14" fmla="*/ 37 w 104"/>
                <a:gd name="T15" fmla="*/ 143 h 144"/>
                <a:gd name="T16" fmla="*/ 0 w 104"/>
                <a:gd name="T17" fmla="*/ 101 h 144"/>
                <a:gd name="T18" fmla="*/ 58 w 104"/>
                <a:gd name="T19" fmla="*/ 53 h 144"/>
                <a:gd name="T20" fmla="*/ 69 w 104"/>
                <a:gd name="T21" fmla="*/ 53 h 144"/>
                <a:gd name="T22" fmla="*/ 47 w 104"/>
                <a:gd name="T23" fmla="*/ 27 h 144"/>
                <a:gd name="T24" fmla="*/ 13 w 104"/>
                <a:gd name="T25" fmla="*/ 40 h 144"/>
                <a:gd name="T26" fmla="*/ 10 w 104"/>
                <a:gd name="T27" fmla="*/ 8 h 144"/>
                <a:gd name="T28" fmla="*/ 31 w 104"/>
                <a:gd name="T29" fmla="*/ 96 h 144"/>
                <a:gd name="T30" fmla="*/ 47 w 104"/>
                <a:gd name="T31" fmla="*/ 114 h 144"/>
                <a:gd name="T32" fmla="*/ 69 w 104"/>
                <a:gd name="T33" fmla="*/ 80 h 144"/>
                <a:gd name="T34" fmla="*/ 69 w 104"/>
                <a:gd name="T35" fmla="*/ 72 h 144"/>
                <a:gd name="T36" fmla="*/ 31 w 104"/>
                <a:gd name="T3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4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B9330A7-8512-9146-B4DA-3F6CEFAA4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2351088"/>
              <a:ext cx="31750" cy="52387"/>
            </a:xfrm>
            <a:custGeom>
              <a:avLst/>
              <a:gdLst>
                <a:gd name="T0" fmla="*/ 79 w 86"/>
                <a:gd name="T1" fmla="*/ 37 h 144"/>
                <a:gd name="T2" fmla="*/ 50 w 86"/>
                <a:gd name="T3" fmla="*/ 29 h 144"/>
                <a:gd name="T4" fmla="*/ 37 w 86"/>
                <a:gd name="T5" fmla="*/ 40 h 144"/>
                <a:gd name="T6" fmla="*/ 61 w 86"/>
                <a:gd name="T7" fmla="*/ 61 h 144"/>
                <a:gd name="T8" fmla="*/ 85 w 86"/>
                <a:gd name="T9" fmla="*/ 100 h 144"/>
                <a:gd name="T10" fmla="*/ 40 w 86"/>
                <a:gd name="T11" fmla="*/ 143 h 144"/>
                <a:gd name="T12" fmla="*/ 0 w 86"/>
                <a:gd name="T13" fmla="*/ 135 h 144"/>
                <a:gd name="T14" fmla="*/ 0 w 86"/>
                <a:gd name="T15" fmla="*/ 103 h 144"/>
                <a:gd name="T16" fmla="*/ 29 w 86"/>
                <a:gd name="T17" fmla="*/ 114 h 144"/>
                <a:gd name="T18" fmla="*/ 47 w 86"/>
                <a:gd name="T19" fmla="*/ 100 h 144"/>
                <a:gd name="T20" fmla="*/ 24 w 86"/>
                <a:gd name="T21" fmla="*/ 85 h 144"/>
                <a:gd name="T22" fmla="*/ 0 w 86"/>
                <a:gd name="T23" fmla="*/ 42 h 144"/>
                <a:gd name="T24" fmla="*/ 45 w 86"/>
                <a:gd name="T25" fmla="*/ 0 h 144"/>
                <a:gd name="T26" fmla="*/ 79 w 86"/>
                <a:gd name="T27" fmla="*/ 5 h 144"/>
                <a:gd name="T28" fmla="*/ 79 w 86"/>
                <a:gd name="T29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4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2BCC41A5-B8A6-4543-B794-5433D111B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298700"/>
              <a:ext cx="612775" cy="7938"/>
            </a:xfrm>
            <a:custGeom>
              <a:avLst/>
              <a:gdLst>
                <a:gd name="T0" fmla="*/ 851 w 1703"/>
                <a:gd name="T1" fmla="*/ 19 h 20"/>
                <a:gd name="T2" fmla="*/ 0 w 1703"/>
                <a:gd name="T3" fmla="*/ 19 h 20"/>
                <a:gd name="T4" fmla="*/ 0 w 1703"/>
                <a:gd name="T5" fmla="*/ 0 h 20"/>
                <a:gd name="T6" fmla="*/ 1702 w 1703"/>
                <a:gd name="T7" fmla="*/ 0 h 20"/>
                <a:gd name="T8" fmla="*/ 1702 w 1703"/>
                <a:gd name="T9" fmla="*/ 19 h 20"/>
                <a:gd name="T10" fmla="*/ 851 w 1703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2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081F11A-C8A8-3449-AFD6-F9A0F425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2371725"/>
              <a:ext cx="17462" cy="31750"/>
            </a:xfrm>
            <a:custGeom>
              <a:avLst/>
              <a:gdLst>
                <a:gd name="T0" fmla="*/ 3 w 49"/>
                <a:gd name="T1" fmla="*/ 0 h 89"/>
                <a:gd name="T2" fmla="*/ 24 w 49"/>
                <a:gd name="T3" fmla="*/ 0 h 89"/>
                <a:gd name="T4" fmla="*/ 45 w 49"/>
                <a:gd name="T5" fmla="*/ 22 h 89"/>
                <a:gd name="T6" fmla="*/ 32 w 49"/>
                <a:gd name="T7" fmla="*/ 43 h 89"/>
                <a:gd name="T8" fmla="*/ 32 w 49"/>
                <a:gd name="T9" fmla="*/ 43 h 89"/>
                <a:gd name="T10" fmla="*/ 40 w 49"/>
                <a:gd name="T11" fmla="*/ 53 h 89"/>
                <a:gd name="T12" fmla="*/ 48 w 49"/>
                <a:gd name="T13" fmla="*/ 85 h 89"/>
                <a:gd name="T14" fmla="*/ 35 w 49"/>
                <a:gd name="T15" fmla="*/ 85 h 89"/>
                <a:gd name="T16" fmla="*/ 27 w 49"/>
                <a:gd name="T17" fmla="*/ 59 h 89"/>
                <a:gd name="T18" fmla="*/ 16 w 49"/>
                <a:gd name="T19" fmla="*/ 51 h 89"/>
                <a:gd name="T20" fmla="*/ 14 w 49"/>
                <a:gd name="T21" fmla="*/ 51 h 89"/>
                <a:gd name="T22" fmla="*/ 14 w 49"/>
                <a:gd name="T23" fmla="*/ 88 h 89"/>
                <a:gd name="T24" fmla="*/ 0 w 49"/>
                <a:gd name="T25" fmla="*/ 88 h 89"/>
                <a:gd name="T26" fmla="*/ 3 w 49"/>
                <a:gd name="T27" fmla="*/ 0 h 89"/>
                <a:gd name="T28" fmla="*/ 22 w 49"/>
                <a:gd name="T29" fmla="*/ 37 h 89"/>
                <a:gd name="T30" fmla="*/ 32 w 49"/>
                <a:gd name="T31" fmla="*/ 24 h 89"/>
                <a:gd name="T32" fmla="*/ 22 w 49"/>
                <a:gd name="T33" fmla="*/ 11 h 89"/>
                <a:gd name="T34" fmla="*/ 16 w 49"/>
                <a:gd name="T35" fmla="*/ 11 h 89"/>
                <a:gd name="T36" fmla="*/ 16 w 49"/>
                <a:gd name="T37" fmla="*/ 35 h 89"/>
                <a:gd name="T38" fmla="*/ 22 w 49"/>
                <a:gd name="T39" fmla="*/ 35 h 89"/>
                <a:gd name="T40" fmla="*/ 22 w 49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9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9B5B96C-D4A5-3F4F-AB4E-2A4C2046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371725"/>
              <a:ext cx="14287" cy="31750"/>
            </a:xfrm>
            <a:custGeom>
              <a:avLst/>
              <a:gdLst>
                <a:gd name="T0" fmla="*/ 0 w 38"/>
                <a:gd name="T1" fmla="*/ 0 h 86"/>
                <a:gd name="T2" fmla="*/ 35 w 38"/>
                <a:gd name="T3" fmla="*/ 0 h 86"/>
                <a:gd name="T4" fmla="*/ 35 w 38"/>
                <a:gd name="T5" fmla="*/ 14 h 86"/>
                <a:gd name="T6" fmla="*/ 14 w 38"/>
                <a:gd name="T7" fmla="*/ 14 h 86"/>
                <a:gd name="T8" fmla="*/ 14 w 38"/>
                <a:gd name="T9" fmla="*/ 35 h 86"/>
                <a:gd name="T10" fmla="*/ 35 w 38"/>
                <a:gd name="T11" fmla="*/ 35 h 86"/>
                <a:gd name="T12" fmla="*/ 35 w 38"/>
                <a:gd name="T13" fmla="*/ 48 h 86"/>
                <a:gd name="T14" fmla="*/ 14 w 38"/>
                <a:gd name="T15" fmla="*/ 48 h 86"/>
                <a:gd name="T16" fmla="*/ 14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172AEB7D-1823-7C4B-885C-7E2BA7DCB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2373313"/>
              <a:ext cx="19050" cy="31750"/>
            </a:xfrm>
            <a:custGeom>
              <a:avLst/>
              <a:gdLst>
                <a:gd name="T0" fmla="*/ 32 w 54"/>
                <a:gd name="T1" fmla="*/ 34 h 86"/>
                <a:gd name="T2" fmla="*/ 53 w 54"/>
                <a:gd name="T3" fmla="*/ 34 h 86"/>
                <a:gd name="T4" fmla="*/ 53 w 54"/>
                <a:gd name="T5" fmla="*/ 79 h 86"/>
                <a:gd name="T6" fmla="*/ 35 w 54"/>
                <a:gd name="T7" fmla="*/ 85 h 86"/>
                <a:gd name="T8" fmla="*/ 0 w 54"/>
                <a:gd name="T9" fmla="*/ 42 h 86"/>
                <a:gd name="T10" fmla="*/ 35 w 54"/>
                <a:gd name="T11" fmla="*/ 0 h 86"/>
                <a:gd name="T12" fmla="*/ 50 w 54"/>
                <a:gd name="T13" fmla="*/ 3 h 86"/>
                <a:gd name="T14" fmla="*/ 50 w 54"/>
                <a:gd name="T15" fmla="*/ 16 h 86"/>
                <a:gd name="T16" fmla="*/ 35 w 54"/>
                <a:gd name="T17" fmla="*/ 11 h 86"/>
                <a:gd name="T18" fmla="*/ 13 w 54"/>
                <a:gd name="T19" fmla="*/ 42 h 86"/>
                <a:gd name="T20" fmla="*/ 32 w 54"/>
                <a:gd name="T21" fmla="*/ 74 h 86"/>
                <a:gd name="T22" fmla="*/ 40 w 54"/>
                <a:gd name="T23" fmla="*/ 72 h 86"/>
                <a:gd name="T24" fmla="*/ 40 w 54"/>
                <a:gd name="T25" fmla="*/ 48 h 86"/>
                <a:gd name="T26" fmla="*/ 29 w 54"/>
                <a:gd name="T27" fmla="*/ 48 h 86"/>
                <a:gd name="T28" fmla="*/ 32 w 54"/>
                <a:gd name="T2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2A473E41-0225-2E43-B656-1C00FEC6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2371725"/>
              <a:ext cx="4762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54A6DA78-1CD8-6645-9214-775D78827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3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2398D55-B0D4-DD44-B3F1-603287F0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2371725"/>
              <a:ext cx="19050" cy="31750"/>
            </a:xfrm>
            <a:custGeom>
              <a:avLst/>
              <a:gdLst>
                <a:gd name="T0" fmla="*/ 0 w 51"/>
                <a:gd name="T1" fmla="*/ 0 h 86"/>
                <a:gd name="T2" fmla="*/ 16 w 51"/>
                <a:gd name="T3" fmla="*/ 0 h 86"/>
                <a:gd name="T4" fmla="*/ 37 w 51"/>
                <a:gd name="T5" fmla="*/ 67 h 86"/>
                <a:gd name="T6" fmla="*/ 37 w 51"/>
                <a:gd name="T7" fmla="*/ 67 h 86"/>
                <a:gd name="T8" fmla="*/ 37 w 51"/>
                <a:gd name="T9" fmla="*/ 0 h 86"/>
                <a:gd name="T10" fmla="*/ 50 w 51"/>
                <a:gd name="T11" fmla="*/ 0 h 86"/>
                <a:gd name="T12" fmla="*/ 50 w 51"/>
                <a:gd name="T13" fmla="*/ 85 h 86"/>
                <a:gd name="T14" fmla="*/ 35 w 51"/>
                <a:gd name="T15" fmla="*/ 85 h 86"/>
                <a:gd name="T16" fmla="*/ 13 w 51"/>
                <a:gd name="T17" fmla="*/ 19 h 86"/>
                <a:gd name="T18" fmla="*/ 11 w 51"/>
                <a:gd name="T19" fmla="*/ 19 h 86"/>
                <a:gd name="T20" fmla="*/ 11 w 51"/>
                <a:gd name="T21" fmla="*/ 85 h 86"/>
                <a:gd name="T22" fmla="*/ 0 w 51"/>
                <a:gd name="T23" fmla="*/ 85 h 86"/>
                <a:gd name="T24" fmla="*/ 0 w 5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6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EB222B2D-09E7-6345-8AF6-72DFC587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75" y="2371725"/>
              <a:ext cx="22225" cy="31750"/>
            </a:xfrm>
            <a:custGeom>
              <a:avLst/>
              <a:gdLst>
                <a:gd name="T0" fmla="*/ 43 w 60"/>
                <a:gd name="T1" fmla="*/ 64 h 86"/>
                <a:gd name="T2" fmla="*/ 19 w 60"/>
                <a:gd name="T3" fmla="*/ 64 h 86"/>
                <a:gd name="T4" fmla="*/ 14 w 60"/>
                <a:gd name="T5" fmla="*/ 85 h 86"/>
                <a:gd name="T6" fmla="*/ 0 w 60"/>
                <a:gd name="T7" fmla="*/ 85 h 86"/>
                <a:gd name="T8" fmla="*/ 24 w 60"/>
                <a:gd name="T9" fmla="*/ 0 h 86"/>
                <a:gd name="T10" fmla="*/ 37 w 60"/>
                <a:gd name="T11" fmla="*/ 0 h 86"/>
                <a:gd name="T12" fmla="*/ 59 w 60"/>
                <a:gd name="T13" fmla="*/ 85 h 86"/>
                <a:gd name="T14" fmla="*/ 45 w 60"/>
                <a:gd name="T15" fmla="*/ 85 h 86"/>
                <a:gd name="T16" fmla="*/ 43 w 60"/>
                <a:gd name="T17" fmla="*/ 64 h 86"/>
                <a:gd name="T18" fmla="*/ 40 w 60"/>
                <a:gd name="T19" fmla="*/ 53 h 86"/>
                <a:gd name="T20" fmla="*/ 32 w 60"/>
                <a:gd name="T21" fmla="*/ 14 h 86"/>
                <a:gd name="T22" fmla="*/ 32 w 60"/>
                <a:gd name="T23" fmla="*/ 14 h 86"/>
                <a:gd name="T24" fmla="*/ 22 w 60"/>
                <a:gd name="T25" fmla="*/ 53 h 86"/>
                <a:gd name="T26" fmla="*/ 40 w 60"/>
                <a:gd name="T27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6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F374CBC1-813D-5F4D-8B7F-3B8232058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13 w 35"/>
                <a:gd name="T3" fmla="*/ 0 h 86"/>
                <a:gd name="T4" fmla="*/ 13 w 35"/>
                <a:gd name="T5" fmla="*/ 72 h 86"/>
                <a:gd name="T6" fmla="*/ 34 w 35"/>
                <a:gd name="T7" fmla="*/ 72 h 86"/>
                <a:gd name="T8" fmla="*/ 34 w 35"/>
                <a:gd name="T9" fmla="*/ 85 h 86"/>
                <a:gd name="T10" fmla="*/ 0 w 35"/>
                <a:gd name="T11" fmla="*/ 85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48A0299B-224F-7C4A-801F-F5A48E6A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371725"/>
              <a:ext cx="20637" cy="31750"/>
            </a:xfrm>
            <a:custGeom>
              <a:avLst/>
              <a:gdLst>
                <a:gd name="T0" fmla="*/ 55 w 56"/>
                <a:gd name="T1" fmla="*/ 43 h 86"/>
                <a:gd name="T2" fmla="*/ 29 w 56"/>
                <a:gd name="T3" fmla="*/ 85 h 86"/>
                <a:gd name="T4" fmla="*/ 2 w 56"/>
                <a:gd name="T5" fmla="*/ 43 h 86"/>
                <a:gd name="T6" fmla="*/ 29 w 56"/>
                <a:gd name="T7" fmla="*/ 0 h 86"/>
                <a:gd name="T8" fmla="*/ 55 w 56"/>
                <a:gd name="T9" fmla="*/ 43 h 86"/>
                <a:gd name="T10" fmla="*/ 42 w 56"/>
                <a:gd name="T11" fmla="*/ 43 h 86"/>
                <a:gd name="T12" fmla="*/ 29 w 56"/>
                <a:gd name="T13" fmla="*/ 11 h 86"/>
                <a:gd name="T14" fmla="*/ 15 w 56"/>
                <a:gd name="T15" fmla="*/ 43 h 86"/>
                <a:gd name="T16" fmla="*/ 29 w 56"/>
                <a:gd name="T17" fmla="*/ 75 h 86"/>
                <a:gd name="T18" fmla="*/ 42 w 5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6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D28D901B-0425-EE4F-8D8F-2C78CBB83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371725"/>
              <a:ext cx="14287" cy="31750"/>
            </a:xfrm>
            <a:custGeom>
              <a:avLst/>
              <a:gdLst>
                <a:gd name="T0" fmla="*/ 0 w 39"/>
                <a:gd name="T1" fmla="*/ 0 h 86"/>
                <a:gd name="T2" fmla="*/ 38 w 39"/>
                <a:gd name="T3" fmla="*/ 0 h 86"/>
                <a:gd name="T4" fmla="*/ 38 w 39"/>
                <a:gd name="T5" fmla="*/ 14 h 86"/>
                <a:gd name="T6" fmla="*/ 14 w 39"/>
                <a:gd name="T7" fmla="*/ 14 h 86"/>
                <a:gd name="T8" fmla="*/ 14 w 39"/>
                <a:gd name="T9" fmla="*/ 37 h 86"/>
                <a:gd name="T10" fmla="*/ 35 w 39"/>
                <a:gd name="T11" fmla="*/ 37 h 86"/>
                <a:gd name="T12" fmla="*/ 35 w 39"/>
                <a:gd name="T13" fmla="*/ 48 h 86"/>
                <a:gd name="T14" fmla="*/ 14 w 39"/>
                <a:gd name="T15" fmla="*/ 48 h 86"/>
                <a:gd name="T16" fmla="*/ 14 w 39"/>
                <a:gd name="T17" fmla="*/ 85 h 86"/>
                <a:gd name="T18" fmla="*/ 0 w 39"/>
                <a:gd name="T19" fmla="*/ 85 h 86"/>
                <a:gd name="T20" fmla="*/ 0 w 3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1C5ECEBD-3D29-CA44-BB87-D60B2FC9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34 w 35"/>
                <a:gd name="T3" fmla="*/ 0 h 86"/>
                <a:gd name="T4" fmla="*/ 34 w 35"/>
                <a:gd name="T5" fmla="*/ 14 h 86"/>
                <a:gd name="T6" fmla="*/ 13 w 35"/>
                <a:gd name="T7" fmla="*/ 14 h 86"/>
                <a:gd name="T8" fmla="*/ 13 w 35"/>
                <a:gd name="T9" fmla="*/ 37 h 86"/>
                <a:gd name="T10" fmla="*/ 32 w 35"/>
                <a:gd name="T11" fmla="*/ 37 h 86"/>
                <a:gd name="T12" fmla="*/ 32 w 35"/>
                <a:gd name="T13" fmla="*/ 48 h 86"/>
                <a:gd name="T14" fmla="*/ 13 w 35"/>
                <a:gd name="T15" fmla="*/ 48 h 86"/>
                <a:gd name="T16" fmla="*/ 13 w 35"/>
                <a:gd name="T17" fmla="*/ 85 h 86"/>
                <a:gd name="T18" fmla="*/ 0 w 35"/>
                <a:gd name="T19" fmla="*/ 85 h 86"/>
                <a:gd name="T20" fmla="*/ 0 w 35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112E514-EA06-E049-83AD-46DD5885E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2371725"/>
              <a:ext cx="4763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625A241A-2017-684B-BF67-D212778A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371725"/>
              <a:ext cx="17463" cy="31750"/>
            </a:xfrm>
            <a:custGeom>
              <a:avLst/>
              <a:gdLst>
                <a:gd name="T0" fmla="*/ 48 w 49"/>
                <a:gd name="T1" fmla="*/ 82 h 86"/>
                <a:gd name="T2" fmla="*/ 32 w 49"/>
                <a:gd name="T3" fmla="*/ 85 h 86"/>
                <a:gd name="T4" fmla="*/ 0 w 49"/>
                <a:gd name="T5" fmla="*/ 43 h 86"/>
                <a:gd name="T6" fmla="*/ 32 w 49"/>
                <a:gd name="T7" fmla="*/ 0 h 86"/>
                <a:gd name="T8" fmla="*/ 48 w 49"/>
                <a:gd name="T9" fmla="*/ 3 h 86"/>
                <a:gd name="T10" fmla="*/ 48 w 49"/>
                <a:gd name="T11" fmla="*/ 16 h 86"/>
                <a:gd name="T12" fmla="*/ 35 w 49"/>
                <a:gd name="T13" fmla="*/ 11 h 86"/>
                <a:gd name="T14" fmla="*/ 16 w 49"/>
                <a:gd name="T15" fmla="*/ 43 h 86"/>
                <a:gd name="T16" fmla="*/ 35 w 49"/>
                <a:gd name="T17" fmla="*/ 75 h 86"/>
                <a:gd name="T18" fmla="*/ 48 w 49"/>
                <a:gd name="T19" fmla="*/ 69 h 86"/>
                <a:gd name="T20" fmla="*/ 48 w 49"/>
                <a:gd name="T2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F80B7D6E-785F-AF48-9746-03F83145C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5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AD81E5C1-1A39-F44D-AC99-962BFD2EE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2371725"/>
              <a:ext cx="12700" cy="31750"/>
            </a:xfrm>
            <a:custGeom>
              <a:avLst/>
              <a:gdLst>
                <a:gd name="T0" fmla="*/ 0 w 36"/>
                <a:gd name="T1" fmla="*/ 0 h 86"/>
                <a:gd name="T2" fmla="*/ 35 w 36"/>
                <a:gd name="T3" fmla="*/ 0 h 86"/>
                <a:gd name="T4" fmla="*/ 35 w 36"/>
                <a:gd name="T5" fmla="*/ 14 h 86"/>
                <a:gd name="T6" fmla="*/ 11 w 36"/>
                <a:gd name="T7" fmla="*/ 14 h 86"/>
                <a:gd name="T8" fmla="*/ 11 w 36"/>
                <a:gd name="T9" fmla="*/ 37 h 86"/>
                <a:gd name="T10" fmla="*/ 32 w 36"/>
                <a:gd name="T11" fmla="*/ 37 h 86"/>
                <a:gd name="T12" fmla="*/ 32 w 36"/>
                <a:gd name="T13" fmla="*/ 48 h 86"/>
                <a:gd name="T14" fmla="*/ 11 w 36"/>
                <a:gd name="T15" fmla="*/ 48 h 86"/>
                <a:gd name="T16" fmla="*/ 11 w 36"/>
                <a:gd name="T17" fmla="*/ 85 h 86"/>
                <a:gd name="T18" fmla="*/ 0 w 36"/>
                <a:gd name="T19" fmla="*/ 85 h 86"/>
                <a:gd name="T20" fmla="*/ 0 w 36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DC2B8CED-D42C-8545-B018-CEF39290A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3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4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BAD0D827-1712-474E-BCD5-FAA67030C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371725"/>
              <a:ext cx="17462" cy="31750"/>
            </a:xfrm>
            <a:custGeom>
              <a:avLst/>
              <a:gdLst>
                <a:gd name="T0" fmla="*/ 2 w 48"/>
                <a:gd name="T1" fmla="*/ 0 h 89"/>
                <a:gd name="T2" fmla="*/ 23 w 48"/>
                <a:gd name="T3" fmla="*/ 0 h 89"/>
                <a:gd name="T4" fmla="*/ 45 w 48"/>
                <a:gd name="T5" fmla="*/ 22 h 89"/>
                <a:gd name="T6" fmla="*/ 31 w 48"/>
                <a:gd name="T7" fmla="*/ 43 h 89"/>
                <a:gd name="T8" fmla="*/ 31 w 48"/>
                <a:gd name="T9" fmla="*/ 43 h 89"/>
                <a:gd name="T10" fmla="*/ 39 w 48"/>
                <a:gd name="T11" fmla="*/ 53 h 89"/>
                <a:gd name="T12" fmla="*/ 47 w 48"/>
                <a:gd name="T13" fmla="*/ 85 h 89"/>
                <a:gd name="T14" fmla="*/ 34 w 48"/>
                <a:gd name="T15" fmla="*/ 85 h 89"/>
                <a:gd name="T16" fmla="*/ 26 w 48"/>
                <a:gd name="T17" fmla="*/ 59 h 89"/>
                <a:gd name="T18" fmla="*/ 15 w 48"/>
                <a:gd name="T19" fmla="*/ 51 h 89"/>
                <a:gd name="T20" fmla="*/ 13 w 48"/>
                <a:gd name="T21" fmla="*/ 51 h 89"/>
                <a:gd name="T22" fmla="*/ 13 w 48"/>
                <a:gd name="T23" fmla="*/ 88 h 89"/>
                <a:gd name="T24" fmla="*/ 0 w 48"/>
                <a:gd name="T25" fmla="*/ 88 h 89"/>
                <a:gd name="T26" fmla="*/ 2 w 48"/>
                <a:gd name="T27" fmla="*/ 0 h 89"/>
                <a:gd name="T28" fmla="*/ 18 w 48"/>
                <a:gd name="T29" fmla="*/ 37 h 89"/>
                <a:gd name="T30" fmla="*/ 29 w 48"/>
                <a:gd name="T31" fmla="*/ 24 h 89"/>
                <a:gd name="T32" fmla="*/ 18 w 48"/>
                <a:gd name="T33" fmla="*/ 11 h 89"/>
                <a:gd name="T34" fmla="*/ 13 w 48"/>
                <a:gd name="T35" fmla="*/ 11 h 89"/>
                <a:gd name="T36" fmla="*/ 13 w 48"/>
                <a:gd name="T37" fmla="*/ 35 h 89"/>
                <a:gd name="T38" fmla="*/ 18 w 48"/>
                <a:gd name="T39" fmla="*/ 35 h 89"/>
                <a:gd name="T40" fmla="*/ 18 w 48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9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6B9A9E42-E0D3-5249-B168-E12918D85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371725"/>
              <a:ext cx="15875" cy="31750"/>
            </a:xfrm>
            <a:custGeom>
              <a:avLst/>
              <a:gdLst>
                <a:gd name="T0" fmla="*/ 16 w 46"/>
                <a:gd name="T1" fmla="*/ 14 h 86"/>
                <a:gd name="T2" fmla="*/ 0 w 46"/>
                <a:gd name="T3" fmla="*/ 14 h 86"/>
                <a:gd name="T4" fmla="*/ 0 w 46"/>
                <a:gd name="T5" fmla="*/ 0 h 86"/>
                <a:gd name="T6" fmla="*/ 45 w 46"/>
                <a:gd name="T7" fmla="*/ 0 h 86"/>
                <a:gd name="T8" fmla="*/ 45 w 46"/>
                <a:gd name="T9" fmla="*/ 14 h 86"/>
                <a:gd name="T10" fmla="*/ 30 w 46"/>
                <a:gd name="T11" fmla="*/ 14 h 86"/>
                <a:gd name="T12" fmla="*/ 30 w 46"/>
                <a:gd name="T13" fmla="*/ 85 h 86"/>
                <a:gd name="T14" fmla="*/ 16 w 46"/>
                <a:gd name="T15" fmla="*/ 85 h 86"/>
                <a:gd name="T16" fmla="*/ 16 w 4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6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5CEEE4A4-1C43-F44B-8737-3F228498E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2371725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13 w 46"/>
                <a:gd name="T3" fmla="*/ 0 h 86"/>
                <a:gd name="T4" fmla="*/ 13 w 46"/>
                <a:gd name="T5" fmla="*/ 35 h 86"/>
                <a:gd name="T6" fmla="*/ 35 w 46"/>
                <a:gd name="T7" fmla="*/ 35 h 86"/>
                <a:gd name="T8" fmla="*/ 35 w 46"/>
                <a:gd name="T9" fmla="*/ 0 h 86"/>
                <a:gd name="T10" fmla="*/ 45 w 46"/>
                <a:gd name="T11" fmla="*/ 0 h 86"/>
                <a:gd name="T12" fmla="*/ 45 w 46"/>
                <a:gd name="T13" fmla="*/ 85 h 86"/>
                <a:gd name="T14" fmla="*/ 35 w 46"/>
                <a:gd name="T15" fmla="*/ 85 h 86"/>
                <a:gd name="T16" fmla="*/ 35 w 46"/>
                <a:gd name="T17" fmla="*/ 48 h 86"/>
                <a:gd name="T18" fmla="*/ 13 w 46"/>
                <a:gd name="T19" fmla="*/ 48 h 86"/>
                <a:gd name="T20" fmla="*/ 13 w 46"/>
                <a:gd name="T21" fmla="*/ 85 h 86"/>
                <a:gd name="T22" fmla="*/ 0 w 46"/>
                <a:gd name="T23" fmla="*/ 85 h 86"/>
                <a:gd name="T24" fmla="*/ 0 w 46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3383623B-CC56-434A-9012-E38F2916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4840B45D-46F4-F646-83C3-DE20181C0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038350"/>
              <a:ext cx="355600" cy="273050"/>
            </a:xfrm>
            <a:custGeom>
              <a:avLst/>
              <a:gdLst>
                <a:gd name="T0" fmla="*/ 177 w 986"/>
                <a:gd name="T1" fmla="*/ 582 h 758"/>
                <a:gd name="T2" fmla="*/ 209 w 986"/>
                <a:gd name="T3" fmla="*/ 537 h 758"/>
                <a:gd name="T4" fmla="*/ 820 w 986"/>
                <a:gd name="T5" fmla="*/ 452 h 758"/>
                <a:gd name="T6" fmla="*/ 320 w 986"/>
                <a:gd name="T7" fmla="*/ 725 h 758"/>
                <a:gd name="T8" fmla="*/ 664 w 986"/>
                <a:gd name="T9" fmla="*/ 725 h 758"/>
                <a:gd name="T10" fmla="*/ 79 w 986"/>
                <a:gd name="T11" fmla="*/ 299 h 758"/>
                <a:gd name="T12" fmla="*/ 847 w 986"/>
                <a:gd name="T13" fmla="*/ 206 h 758"/>
                <a:gd name="T14" fmla="*/ 881 w 986"/>
                <a:gd name="T15" fmla="*/ 442 h 758"/>
                <a:gd name="T16" fmla="*/ 519 w 986"/>
                <a:gd name="T17" fmla="*/ 129 h 758"/>
                <a:gd name="T18" fmla="*/ 519 w 986"/>
                <a:gd name="T19" fmla="*/ 37 h 758"/>
                <a:gd name="T20" fmla="*/ 338 w 986"/>
                <a:gd name="T21" fmla="*/ 174 h 758"/>
                <a:gd name="T22" fmla="*/ 669 w 986"/>
                <a:gd name="T23" fmla="*/ 127 h 758"/>
                <a:gd name="T24" fmla="*/ 646 w 986"/>
                <a:gd name="T25" fmla="*/ 156 h 758"/>
                <a:gd name="T26" fmla="*/ 566 w 986"/>
                <a:gd name="T27" fmla="*/ 227 h 758"/>
                <a:gd name="T28" fmla="*/ 537 w 986"/>
                <a:gd name="T29" fmla="*/ 256 h 758"/>
                <a:gd name="T30" fmla="*/ 561 w 986"/>
                <a:gd name="T31" fmla="*/ 545 h 758"/>
                <a:gd name="T32" fmla="*/ 474 w 986"/>
                <a:gd name="T33" fmla="*/ 566 h 758"/>
                <a:gd name="T34" fmla="*/ 365 w 986"/>
                <a:gd name="T35" fmla="*/ 455 h 758"/>
                <a:gd name="T36" fmla="*/ 455 w 986"/>
                <a:gd name="T37" fmla="*/ 352 h 758"/>
                <a:gd name="T38" fmla="*/ 352 w 986"/>
                <a:gd name="T39" fmla="*/ 174 h 758"/>
                <a:gd name="T40" fmla="*/ 360 w 986"/>
                <a:gd name="T41" fmla="*/ 113 h 758"/>
                <a:gd name="T42" fmla="*/ 815 w 986"/>
                <a:gd name="T43" fmla="*/ 323 h 758"/>
                <a:gd name="T44" fmla="*/ 553 w 986"/>
                <a:gd name="T45" fmla="*/ 235 h 758"/>
                <a:gd name="T46" fmla="*/ 542 w 986"/>
                <a:gd name="T47" fmla="*/ 241 h 758"/>
                <a:gd name="T48" fmla="*/ 717 w 986"/>
                <a:gd name="T49" fmla="*/ 190 h 758"/>
                <a:gd name="T50" fmla="*/ 685 w 986"/>
                <a:gd name="T51" fmla="*/ 193 h 758"/>
                <a:gd name="T52" fmla="*/ 680 w 986"/>
                <a:gd name="T53" fmla="*/ 246 h 758"/>
                <a:gd name="T54" fmla="*/ 656 w 986"/>
                <a:gd name="T55" fmla="*/ 209 h 758"/>
                <a:gd name="T56" fmla="*/ 683 w 986"/>
                <a:gd name="T57" fmla="*/ 219 h 758"/>
                <a:gd name="T58" fmla="*/ 690 w 986"/>
                <a:gd name="T59" fmla="*/ 260 h 758"/>
                <a:gd name="T60" fmla="*/ 672 w 986"/>
                <a:gd name="T61" fmla="*/ 294 h 758"/>
                <a:gd name="T62" fmla="*/ 648 w 986"/>
                <a:gd name="T63" fmla="*/ 299 h 758"/>
                <a:gd name="T64" fmla="*/ 582 w 986"/>
                <a:gd name="T65" fmla="*/ 262 h 758"/>
                <a:gd name="T66" fmla="*/ 571 w 986"/>
                <a:gd name="T67" fmla="*/ 429 h 758"/>
                <a:gd name="T68" fmla="*/ 667 w 986"/>
                <a:gd name="T69" fmla="*/ 270 h 758"/>
                <a:gd name="T70" fmla="*/ 654 w 986"/>
                <a:gd name="T71" fmla="*/ 270 h 758"/>
                <a:gd name="T72" fmla="*/ 627 w 986"/>
                <a:gd name="T73" fmla="*/ 259 h 758"/>
                <a:gd name="T74" fmla="*/ 590 w 986"/>
                <a:gd name="T75" fmla="*/ 235 h 758"/>
                <a:gd name="T76" fmla="*/ 603 w 986"/>
                <a:gd name="T77" fmla="*/ 384 h 758"/>
                <a:gd name="T78" fmla="*/ 624 w 986"/>
                <a:gd name="T79" fmla="*/ 362 h 758"/>
                <a:gd name="T80" fmla="*/ 640 w 986"/>
                <a:gd name="T81" fmla="*/ 341 h 758"/>
                <a:gd name="T82" fmla="*/ 627 w 986"/>
                <a:gd name="T83" fmla="*/ 516 h 758"/>
                <a:gd name="T84" fmla="*/ 617 w 986"/>
                <a:gd name="T85" fmla="*/ 537 h 758"/>
                <a:gd name="T86" fmla="*/ 654 w 986"/>
                <a:gd name="T87" fmla="*/ 479 h 758"/>
                <a:gd name="T88" fmla="*/ 680 w 986"/>
                <a:gd name="T89" fmla="*/ 503 h 758"/>
                <a:gd name="T90" fmla="*/ 328 w 986"/>
                <a:gd name="T91" fmla="*/ 346 h 758"/>
                <a:gd name="T92" fmla="*/ 352 w 986"/>
                <a:gd name="T93" fmla="*/ 360 h 758"/>
                <a:gd name="T94" fmla="*/ 354 w 986"/>
                <a:gd name="T95" fmla="*/ 328 h 758"/>
                <a:gd name="T96" fmla="*/ 320 w 986"/>
                <a:gd name="T97" fmla="*/ 349 h 758"/>
                <a:gd name="T98" fmla="*/ 394 w 986"/>
                <a:gd name="T99" fmla="*/ 352 h 758"/>
                <a:gd name="T100" fmla="*/ 423 w 986"/>
                <a:gd name="T101" fmla="*/ 370 h 758"/>
                <a:gd name="T102" fmla="*/ 391 w 986"/>
                <a:gd name="T103" fmla="*/ 233 h 758"/>
                <a:gd name="T104" fmla="*/ 360 w 986"/>
                <a:gd name="T105" fmla="*/ 272 h 758"/>
                <a:gd name="T106" fmla="*/ 304 w 986"/>
                <a:gd name="T107" fmla="*/ 479 h 758"/>
                <a:gd name="T108" fmla="*/ 272 w 986"/>
                <a:gd name="T109" fmla="*/ 394 h 758"/>
                <a:gd name="T110" fmla="*/ 211 w 986"/>
                <a:gd name="T111" fmla="*/ 399 h 758"/>
                <a:gd name="T112" fmla="*/ 209 w 986"/>
                <a:gd name="T113" fmla="*/ 434 h 758"/>
                <a:gd name="T114" fmla="*/ 240 w 986"/>
                <a:gd name="T115" fmla="*/ 439 h 758"/>
                <a:gd name="T116" fmla="*/ 230 w 986"/>
                <a:gd name="T117" fmla="*/ 333 h 758"/>
                <a:gd name="T118" fmla="*/ 640 w 986"/>
                <a:gd name="T119" fmla="*/ 79 h 758"/>
                <a:gd name="T120" fmla="*/ 630 w 986"/>
                <a:gd name="T121" fmla="*/ 222 h 758"/>
                <a:gd name="T122" fmla="*/ 619 w 986"/>
                <a:gd name="T123" fmla="*/ 238 h 758"/>
                <a:gd name="T124" fmla="*/ 466 w 986"/>
                <a:gd name="T125" fmla="*/ 25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6" h="758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0D908281-4252-864B-9801-DE797FBB4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2212975"/>
              <a:ext cx="15875" cy="23813"/>
            </a:xfrm>
            <a:custGeom>
              <a:avLst/>
              <a:gdLst>
                <a:gd name="T0" fmla="*/ 39 w 43"/>
                <a:gd name="T1" fmla="*/ 64 h 65"/>
                <a:gd name="T2" fmla="*/ 0 w 43"/>
                <a:gd name="T3" fmla="*/ 0 h 65"/>
                <a:gd name="T4" fmla="*/ 0 w 43"/>
                <a:gd name="T5" fmla="*/ 21 h 65"/>
                <a:gd name="T6" fmla="*/ 39 w 43"/>
                <a:gd name="T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5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ABCCFB9A-962D-0748-9418-DC393D116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055813"/>
              <a:ext cx="82550" cy="106362"/>
            </a:xfrm>
            <a:custGeom>
              <a:avLst/>
              <a:gdLst>
                <a:gd name="T0" fmla="*/ 143 w 229"/>
                <a:gd name="T1" fmla="*/ 3 h 297"/>
                <a:gd name="T2" fmla="*/ 125 w 229"/>
                <a:gd name="T3" fmla="*/ 0 h 297"/>
                <a:gd name="T4" fmla="*/ 125 w 229"/>
                <a:gd name="T5" fmla="*/ 16 h 297"/>
                <a:gd name="T6" fmla="*/ 125 w 229"/>
                <a:gd name="T7" fmla="*/ 34 h 297"/>
                <a:gd name="T8" fmla="*/ 135 w 229"/>
                <a:gd name="T9" fmla="*/ 37 h 297"/>
                <a:gd name="T10" fmla="*/ 183 w 229"/>
                <a:gd name="T11" fmla="*/ 85 h 297"/>
                <a:gd name="T12" fmla="*/ 122 w 229"/>
                <a:gd name="T13" fmla="*/ 138 h 297"/>
                <a:gd name="T14" fmla="*/ 111 w 229"/>
                <a:gd name="T15" fmla="*/ 140 h 297"/>
                <a:gd name="T16" fmla="*/ 80 w 229"/>
                <a:gd name="T17" fmla="*/ 148 h 297"/>
                <a:gd name="T18" fmla="*/ 69 w 229"/>
                <a:gd name="T19" fmla="*/ 151 h 297"/>
                <a:gd name="T20" fmla="*/ 0 w 229"/>
                <a:gd name="T21" fmla="*/ 225 h 297"/>
                <a:gd name="T22" fmla="*/ 72 w 229"/>
                <a:gd name="T23" fmla="*/ 296 h 297"/>
                <a:gd name="T24" fmla="*/ 72 w 229"/>
                <a:gd name="T25" fmla="*/ 257 h 297"/>
                <a:gd name="T26" fmla="*/ 45 w 229"/>
                <a:gd name="T27" fmla="*/ 225 h 297"/>
                <a:gd name="T28" fmla="*/ 72 w 229"/>
                <a:gd name="T29" fmla="*/ 193 h 297"/>
                <a:gd name="T30" fmla="*/ 82 w 229"/>
                <a:gd name="T31" fmla="*/ 188 h 297"/>
                <a:gd name="T32" fmla="*/ 111 w 229"/>
                <a:gd name="T33" fmla="*/ 180 h 297"/>
                <a:gd name="T34" fmla="*/ 122 w 229"/>
                <a:gd name="T35" fmla="*/ 177 h 297"/>
                <a:gd name="T36" fmla="*/ 228 w 229"/>
                <a:gd name="T37" fmla="*/ 85 h 297"/>
                <a:gd name="T38" fmla="*/ 143 w 229"/>
                <a:gd name="T39" fmla="*/ 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97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F7A56701-630F-1744-998E-FA6FECA96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2155825"/>
              <a:ext cx="46038" cy="57150"/>
            </a:xfrm>
            <a:custGeom>
              <a:avLst/>
              <a:gdLst>
                <a:gd name="T0" fmla="*/ 26 w 128"/>
                <a:gd name="T1" fmla="*/ 159 h 160"/>
                <a:gd name="T2" fmla="*/ 26 w 128"/>
                <a:gd name="T3" fmla="*/ 127 h 160"/>
                <a:gd name="T4" fmla="*/ 37 w 128"/>
                <a:gd name="T5" fmla="*/ 116 h 160"/>
                <a:gd name="T6" fmla="*/ 58 w 128"/>
                <a:gd name="T7" fmla="*/ 109 h 160"/>
                <a:gd name="T8" fmla="*/ 69 w 128"/>
                <a:gd name="T9" fmla="*/ 106 h 160"/>
                <a:gd name="T10" fmla="*/ 127 w 128"/>
                <a:gd name="T11" fmla="*/ 56 h 160"/>
                <a:gd name="T12" fmla="*/ 71 w 128"/>
                <a:gd name="T13" fmla="*/ 0 h 160"/>
                <a:gd name="T14" fmla="*/ 71 w 128"/>
                <a:gd name="T15" fmla="*/ 37 h 160"/>
                <a:gd name="T16" fmla="*/ 92 w 128"/>
                <a:gd name="T17" fmla="*/ 58 h 160"/>
                <a:gd name="T18" fmla="*/ 71 w 128"/>
                <a:gd name="T19" fmla="*/ 79 h 160"/>
                <a:gd name="T20" fmla="*/ 61 w 128"/>
                <a:gd name="T21" fmla="*/ 82 h 160"/>
                <a:gd name="T22" fmla="*/ 39 w 128"/>
                <a:gd name="T23" fmla="*/ 90 h 160"/>
                <a:gd name="T24" fmla="*/ 29 w 128"/>
                <a:gd name="T25" fmla="*/ 95 h 160"/>
                <a:gd name="T26" fmla="*/ 0 w 128"/>
                <a:gd name="T27" fmla="*/ 124 h 160"/>
                <a:gd name="T28" fmla="*/ 26 w 128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6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05E751E0-843A-3A4E-B214-600DB68DB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2057400"/>
              <a:ext cx="47625" cy="47625"/>
            </a:xfrm>
            <a:custGeom>
              <a:avLst/>
              <a:gdLst>
                <a:gd name="T0" fmla="*/ 98 w 133"/>
                <a:gd name="T1" fmla="*/ 13 h 131"/>
                <a:gd name="T2" fmla="*/ 52 w 133"/>
                <a:gd name="T3" fmla="*/ 37 h 131"/>
                <a:gd name="T4" fmla="*/ 37 w 133"/>
                <a:gd name="T5" fmla="*/ 58 h 131"/>
                <a:gd name="T6" fmla="*/ 29 w 133"/>
                <a:gd name="T7" fmla="*/ 85 h 131"/>
                <a:gd name="T8" fmla="*/ 23 w 133"/>
                <a:gd name="T9" fmla="*/ 98 h 131"/>
                <a:gd name="T10" fmla="*/ 18 w 133"/>
                <a:gd name="T11" fmla="*/ 109 h 131"/>
                <a:gd name="T12" fmla="*/ 0 w 133"/>
                <a:gd name="T13" fmla="*/ 117 h 131"/>
                <a:gd name="T14" fmla="*/ 15 w 133"/>
                <a:gd name="T15" fmla="*/ 114 h 131"/>
                <a:gd name="T16" fmla="*/ 10 w 133"/>
                <a:gd name="T17" fmla="*/ 130 h 131"/>
                <a:gd name="T18" fmla="*/ 29 w 133"/>
                <a:gd name="T19" fmla="*/ 101 h 131"/>
                <a:gd name="T20" fmla="*/ 55 w 133"/>
                <a:gd name="T21" fmla="*/ 93 h 131"/>
                <a:gd name="T22" fmla="*/ 103 w 133"/>
                <a:gd name="T23" fmla="*/ 58 h 131"/>
                <a:gd name="T24" fmla="*/ 132 w 133"/>
                <a:gd name="T25" fmla="*/ 37 h 131"/>
                <a:gd name="T26" fmla="*/ 129 w 133"/>
                <a:gd name="T27" fmla="*/ 0 h 131"/>
                <a:gd name="T28" fmla="*/ 98 w 133"/>
                <a:gd name="T29" fmla="*/ 13 h 131"/>
                <a:gd name="T30" fmla="*/ 58 w 133"/>
                <a:gd name="T31" fmla="*/ 64 h 131"/>
                <a:gd name="T32" fmla="*/ 50 w 133"/>
                <a:gd name="T33" fmla="*/ 66 h 131"/>
                <a:gd name="T34" fmla="*/ 63 w 133"/>
                <a:gd name="T35" fmla="*/ 48 h 131"/>
                <a:gd name="T36" fmla="*/ 74 w 133"/>
                <a:gd name="T37" fmla="*/ 48 h 131"/>
                <a:gd name="T38" fmla="*/ 58 w 133"/>
                <a:gd name="T3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1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E971C14E-D754-DD40-B094-D86DAF08A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198688"/>
              <a:ext cx="7937" cy="66675"/>
            </a:xfrm>
            <a:custGeom>
              <a:avLst/>
              <a:gdLst>
                <a:gd name="T0" fmla="*/ 6 w 23"/>
                <a:gd name="T1" fmla="*/ 8 h 184"/>
                <a:gd name="T2" fmla="*/ 0 w 23"/>
                <a:gd name="T3" fmla="*/ 11 h 184"/>
                <a:gd name="T4" fmla="*/ 3 w 23"/>
                <a:gd name="T5" fmla="*/ 154 h 184"/>
                <a:gd name="T6" fmla="*/ 19 w 23"/>
                <a:gd name="T7" fmla="*/ 154 h 184"/>
                <a:gd name="T8" fmla="*/ 22 w 23"/>
                <a:gd name="T9" fmla="*/ 0 h 184"/>
                <a:gd name="T10" fmla="*/ 14 w 23"/>
                <a:gd name="T11" fmla="*/ 6 h 184"/>
                <a:gd name="T12" fmla="*/ 6 w 23"/>
                <a:gd name="T1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4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18B4429A-4C6D-C540-97C0-6991216A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2125663"/>
              <a:ext cx="11112" cy="58737"/>
            </a:xfrm>
            <a:custGeom>
              <a:avLst/>
              <a:gdLst>
                <a:gd name="T0" fmla="*/ 18 w 30"/>
                <a:gd name="T1" fmla="*/ 156 h 162"/>
                <a:gd name="T2" fmla="*/ 26 w 30"/>
                <a:gd name="T3" fmla="*/ 153 h 162"/>
                <a:gd name="T4" fmla="*/ 29 w 30"/>
                <a:gd name="T5" fmla="*/ 0 h 162"/>
                <a:gd name="T6" fmla="*/ 0 w 30"/>
                <a:gd name="T7" fmla="*/ 7 h 162"/>
                <a:gd name="T8" fmla="*/ 5 w 30"/>
                <a:gd name="T9" fmla="*/ 161 h 162"/>
                <a:gd name="T10" fmla="*/ 18 w 30"/>
                <a:gd name="T11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2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7E43A6B4-8CA1-CE46-84F9-4EAA4D63A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2014538"/>
              <a:ext cx="30163" cy="90487"/>
            </a:xfrm>
            <a:custGeom>
              <a:avLst/>
              <a:gdLst>
                <a:gd name="T0" fmla="*/ 21 w 85"/>
                <a:gd name="T1" fmla="*/ 82 h 253"/>
                <a:gd name="T2" fmla="*/ 26 w 85"/>
                <a:gd name="T3" fmla="*/ 252 h 253"/>
                <a:gd name="T4" fmla="*/ 45 w 85"/>
                <a:gd name="T5" fmla="*/ 247 h 253"/>
                <a:gd name="T6" fmla="*/ 58 w 85"/>
                <a:gd name="T7" fmla="*/ 244 h 253"/>
                <a:gd name="T8" fmla="*/ 61 w 85"/>
                <a:gd name="T9" fmla="*/ 82 h 253"/>
                <a:gd name="T10" fmla="*/ 42 w 85"/>
                <a:gd name="T11" fmla="*/ 0 h 253"/>
                <a:gd name="T12" fmla="*/ 21 w 85"/>
                <a:gd name="T13" fmla="*/ 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3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844CB047-3014-EC4C-AB6E-D026913D7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2070100"/>
              <a:ext cx="93662" cy="85725"/>
            </a:xfrm>
            <a:custGeom>
              <a:avLst/>
              <a:gdLst>
                <a:gd name="T0" fmla="*/ 130 w 261"/>
                <a:gd name="T1" fmla="*/ 42 h 237"/>
                <a:gd name="T2" fmla="*/ 130 w 261"/>
                <a:gd name="T3" fmla="*/ 42 h 237"/>
                <a:gd name="T4" fmla="*/ 96 w 261"/>
                <a:gd name="T5" fmla="*/ 236 h 237"/>
                <a:gd name="T6" fmla="*/ 45 w 261"/>
                <a:gd name="T7" fmla="*/ 236 h 237"/>
                <a:gd name="T8" fmla="*/ 0 w 261"/>
                <a:gd name="T9" fmla="*/ 0 h 237"/>
                <a:gd name="T10" fmla="*/ 40 w 261"/>
                <a:gd name="T11" fmla="*/ 0 h 237"/>
                <a:gd name="T12" fmla="*/ 72 w 261"/>
                <a:gd name="T13" fmla="*/ 180 h 237"/>
                <a:gd name="T14" fmla="*/ 72 w 261"/>
                <a:gd name="T15" fmla="*/ 180 h 237"/>
                <a:gd name="T16" fmla="*/ 106 w 261"/>
                <a:gd name="T17" fmla="*/ 0 h 237"/>
                <a:gd name="T18" fmla="*/ 157 w 261"/>
                <a:gd name="T19" fmla="*/ 0 h 237"/>
                <a:gd name="T20" fmla="*/ 188 w 261"/>
                <a:gd name="T21" fmla="*/ 180 h 237"/>
                <a:gd name="T22" fmla="*/ 188 w 261"/>
                <a:gd name="T23" fmla="*/ 180 h 237"/>
                <a:gd name="T24" fmla="*/ 223 w 261"/>
                <a:gd name="T25" fmla="*/ 0 h 237"/>
                <a:gd name="T26" fmla="*/ 260 w 261"/>
                <a:gd name="T27" fmla="*/ 0 h 237"/>
                <a:gd name="T28" fmla="*/ 212 w 261"/>
                <a:gd name="T29" fmla="*/ 236 h 237"/>
                <a:gd name="T30" fmla="*/ 165 w 261"/>
                <a:gd name="T31" fmla="*/ 236 h 237"/>
                <a:gd name="T32" fmla="*/ 130 w 261"/>
                <a:gd name="T3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37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3A9DBC66-A833-A34F-84C9-DCEB618FC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2092325"/>
              <a:ext cx="53975" cy="65088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CCDB4736-D3E8-DB45-A520-C77605E16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2090738"/>
              <a:ext cx="31750" cy="63500"/>
            </a:xfrm>
            <a:custGeom>
              <a:avLst/>
              <a:gdLst>
                <a:gd name="T0" fmla="*/ 0 w 88"/>
                <a:gd name="T1" fmla="*/ 32 h 176"/>
                <a:gd name="T2" fmla="*/ 0 w 88"/>
                <a:gd name="T3" fmla="*/ 3 h 176"/>
                <a:gd name="T4" fmla="*/ 37 w 88"/>
                <a:gd name="T5" fmla="*/ 3 h 176"/>
                <a:gd name="T6" fmla="*/ 37 w 88"/>
                <a:gd name="T7" fmla="*/ 35 h 176"/>
                <a:gd name="T8" fmla="*/ 37 w 88"/>
                <a:gd name="T9" fmla="*/ 35 h 176"/>
                <a:gd name="T10" fmla="*/ 79 w 88"/>
                <a:gd name="T11" fmla="*/ 0 h 176"/>
                <a:gd name="T12" fmla="*/ 87 w 88"/>
                <a:gd name="T13" fmla="*/ 0 h 176"/>
                <a:gd name="T14" fmla="*/ 87 w 88"/>
                <a:gd name="T15" fmla="*/ 40 h 176"/>
                <a:gd name="T16" fmla="*/ 77 w 88"/>
                <a:gd name="T17" fmla="*/ 37 h 176"/>
                <a:gd name="T18" fmla="*/ 42 w 88"/>
                <a:gd name="T19" fmla="*/ 80 h 176"/>
                <a:gd name="T20" fmla="*/ 42 w 88"/>
                <a:gd name="T21" fmla="*/ 175 h 176"/>
                <a:gd name="T22" fmla="*/ 2 w 88"/>
                <a:gd name="T23" fmla="*/ 175 h 176"/>
                <a:gd name="T24" fmla="*/ 0 w 88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1417750B-A324-F446-9959-CA5C58AB1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216AB5DE-E23C-4449-9726-1B23E0756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063750"/>
              <a:ext cx="50800" cy="92075"/>
            </a:xfrm>
            <a:custGeom>
              <a:avLst/>
              <a:gdLst>
                <a:gd name="T0" fmla="*/ 141 w 142"/>
                <a:gd name="T1" fmla="*/ 0 h 255"/>
                <a:gd name="T2" fmla="*/ 141 w 142"/>
                <a:gd name="T3" fmla="*/ 223 h 255"/>
                <a:gd name="T4" fmla="*/ 141 w 142"/>
                <a:gd name="T5" fmla="*/ 252 h 255"/>
                <a:gd name="T6" fmla="*/ 103 w 142"/>
                <a:gd name="T7" fmla="*/ 252 h 255"/>
                <a:gd name="T8" fmla="*/ 103 w 142"/>
                <a:gd name="T9" fmla="*/ 225 h 255"/>
                <a:gd name="T10" fmla="*/ 58 w 142"/>
                <a:gd name="T11" fmla="*/ 254 h 255"/>
                <a:gd name="T12" fmla="*/ 0 w 142"/>
                <a:gd name="T13" fmla="*/ 167 h 255"/>
                <a:gd name="T14" fmla="*/ 58 w 142"/>
                <a:gd name="T15" fmla="*/ 77 h 255"/>
                <a:gd name="T16" fmla="*/ 101 w 142"/>
                <a:gd name="T17" fmla="*/ 103 h 255"/>
                <a:gd name="T18" fmla="*/ 101 w 142"/>
                <a:gd name="T19" fmla="*/ 0 h 255"/>
                <a:gd name="T20" fmla="*/ 141 w 142"/>
                <a:gd name="T21" fmla="*/ 0 h 255"/>
                <a:gd name="T22" fmla="*/ 101 w 142"/>
                <a:gd name="T23" fmla="*/ 164 h 255"/>
                <a:gd name="T24" fmla="*/ 69 w 142"/>
                <a:gd name="T25" fmla="*/ 106 h 255"/>
                <a:gd name="T26" fmla="*/ 40 w 142"/>
                <a:gd name="T27" fmla="*/ 164 h 255"/>
                <a:gd name="T28" fmla="*/ 69 w 142"/>
                <a:gd name="T29" fmla="*/ 223 h 255"/>
                <a:gd name="T30" fmla="*/ 101 w 142"/>
                <a:gd name="T31" fmla="*/ 16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55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4D042E57-9299-B748-A201-54988B36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2070100"/>
              <a:ext cx="53975" cy="85725"/>
            </a:xfrm>
            <a:custGeom>
              <a:avLst/>
              <a:gdLst>
                <a:gd name="T0" fmla="*/ 0 w 149"/>
                <a:gd name="T1" fmla="*/ 0 h 237"/>
                <a:gd name="T2" fmla="*/ 40 w 149"/>
                <a:gd name="T3" fmla="*/ 0 h 237"/>
                <a:gd name="T4" fmla="*/ 40 w 149"/>
                <a:gd name="T5" fmla="*/ 95 h 237"/>
                <a:gd name="T6" fmla="*/ 109 w 149"/>
                <a:gd name="T7" fmla="*/ 95 h 237"/>
                <a:gd name="T8" fmla="*/ 109 w 149"/>
                <a:gd name="T9" fmla="*/ 0 h 237"/>
                <a:gd name="T10" fmla="*/ 148 w 149"/>
                <a:gd name="T11" fmla="*/ 0 h 237"/>
                <a:gd name="T12" fmla="*/ 148 w 149"/>
                <a:gd name="T13" fmla="*/ 236 h 237"/>
                <a:gd name="T14" fmla="*/ 109 w 149"/>
                <a:gd name="T15" fmla="*/ 236 h 237"/>
                <a:gd name="T16" fmla="*/ 109 w 149"/>
                <a:gd name="T17" fmla="*/ 132 h 237"/>
                <a:gd name="T18" fmla="*/ 40 w 149"/>
                <a:gd name="T19" fmla="*/ 132 h 237"/>
                <a:gd name="T20" fmla="*/ 40 w 149"/>
                <a:gd name="T21" fmla="*/ 236 h 237"/>
                <a:gd name="T22" fmla="*/ 0 w 149"/>
                <a:gd name="T23" fmla="*/ 236 h 237"/>
                <a:gd name="T24" fmla="*/ 0 w 149"/>
                <a:gd name="T2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37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4375DF97-474F-0044-9620-681F14608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2090738"/>
              <a:ext cx="49212" cy="65087"/>
            </a:xfrm>
            <a:custGeom>
              <a:avLst/>
              <a:gdLst>
                <a:gd name="T0" fmla="*/ 127 w 136"/>
                <a:gd name="T1" fmla="*/ 170 h 181"/>
                <a:gd name="T2" fmla="*/ 77 w 136"/>
                <a:gd name="T3" fmla="*/ 180 h 181"/>
                <a:gd name="T4" fmla="*/ 0 w 136"/>
                <a:gd name="T5" fmla="*/ 93 h 181"/>
                <a:gd name="T6" fmla="*/ 69 w 136"/>
                <a:gd name="T7" fmla="*/ 0 h 181"/>
                <a:gd name="T8" fmla="*/ 135 w 136"/>
                <a:gd name="T9" fmla="*/ 93 h 181"/>
                <a:gd name="T10" fmla="*/ 135 w 136"/>
                <a:gd name="T11" fmla="*/ 101 h 181"/>
                <a:gd name="T12" fmla="*/ 39 w 136"/>
                <a:gd name="T13" fmla="*/ 101 h 181"/>
                <a:gd name="T14" fmla="*/ 82 w 136"/>
                <a:gd name="T15" fmla="*/ 149 h 181"/>
                <a:gd name="T16" fmla="*/ 124 w 136"/>
                <a:gd name="T17" fmla="*/ 135 h 181"/>
                <a:gd name="T18" fmla="*/ 127 w 136"/>
                <a:gd name="T19" fmla="*/ 170 h 181"/>
                <a:gd name="T20" fmla="*/ 98 w 136"/>
                <a:gd name="T21" fmla="*/ 74 h 181"/>
                <a:gd name="T22" fmla="*/ 71 w 136"/>
                <a:gd name="T23" fmla="*/ 29 h 181"/>
                <a:gd name="T24" fmla="*/ 42 w 136"/>
                <a:gd name="T25" fmla="*/ 74 h 181"/>
                <a:gd name="T26" fmla="*/ 98 w 136"/>
                <a:gd name="T27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25AF4F7D-F974-E44B-88FC-94652D176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090738"/>
              <a:ext cx="50800" cy="65087"/>
            </a:xfrm>
            <a:custGeom>
              <a:avLst/>
              <a:gdLst>
                <a:gd name="T0" fmla="*/ 19 w 139"/>
                <a:gd name="T1" fmla="*/ 13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7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3 h 179"/>
                <a:gd name="T30" fmla="*/ 93 w 139"/>
                <a:gd name="T31" fmla="*/ 93 h 179"/>
                <a:gd name="T32" fmla="*/ 37 w 139"/>
                <a:gd name="T33" fmla="*/ 125 h 179"/>
                <a:gd name="T34" fmla="*/ 64 w 139"/>
                <a:gd name="T35" fmla="*/ 151 h 179"/>
                <a:gd name="T36" fmla="*/ 96 w 139"/>
                <a:gd name="T37" fmla="*/ 101 h 179"/>
                <a:gd name="T38" fmla="*/ 96 w 139"/>
                <a:gd name="T39" fmla="*/ 93 h 179"/>
                <a:gd name="T40" fmla="*/ 93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2A2014CF-6AED-1049-9053-A43E2F459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E0096CB2-8F0D-BC44-94E4-08435399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2074863"/>
              <a:ext cx="36513" cy="80962"/>
            </a:xfrm>
            <a:custGeom>
              <a:avLst/>
              <a:gdLst>
                <a:gd name="T0" fmla="*/ 26 w 102"/>
                <a:gd name="T1" fmla="*/ 13 h 226"/>
                <a:gd name="T2" fmla="*/ 66 w 102"/>
                <a:gd name="T3" fmla="*/ 0 h 226"/>
                <a:gd name="T4" fmla="*/ 66 w 102"/>
                <a:gd name="T5" fmla="*/ 48 h 226"/>
                <a:gd name="T6" fmla="*/ 101 w 102"/>
                <a:gd name="T7" fmla="*/ 48 h 226"/>
                <a:gd name="T8" fmla="*/ 101 w 102"/>
                <a:gd name="T9" fmla="*/ 80 h 226"/>
                <a:gd name="T10" fmla="*/ 66 w 102"/>
                <a:gd name="T11" fmla="*/ 80 h 226"/>
                <a:gd name="T12" fmla="*/ 66 w 102"/>
                <a:gd name="T13" fmla="*/ 170 h 226"/>
                <a:gd name="T14" fmla="*/ 85 w 102"/>
                <a:gd name="T15" fmla="*/ 194 h 226"/>
                <a:gd name="T16" fmla="*/ 101 w 102"/>
                <a:gd name="T17" fmla="*/ 191 h 226"/>
                <a:gd name="T18" fmla="*/ 101 w 102"/>
                <a:gd name="T19" fmla="*/ 220 h 226"/>
                <a:gd name="T20" fmla="*/ 74 w 102"/>
                <a:gd name="T21" fmla="*/ 225 h 226"/>
                <a:gd name="T22" fmla="*/ 26 w 102"/>
                <a:gd name="T23" fmla="*/ 175 h 226"/>
                <a:gd name="T24" fmla="*/ 26 w 102"/>
                <a:gd name="T25" fmla="*/ 80 h 226"/>
                <a:gd name="T26" fmla="*/ 0 w 102"/>
                <a:gd name="T27" fmla="*/ 80 h 226"/>
                <a:gd name="T28" fmla="*/ 0 w 102"/>
                <a:gd name="T29" fmla="*/ 48 h 226"/>
                <a:gd name="T30" fmla="*/ 26 w 102"/>
                <a:gd name="T31" fmla="*/ 48 h 226"/>
                <a:gd name="T32" fmla="*/ 26 w 102"/>
                <a:gd name="T33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26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2EF11338-D603-F64C-8CCB-B770A2227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063750"/>
              <a:ext cx="47625" cy="90488"/>
            </a:xfrm>
            <a:custGeom>
              <a:avLst/>
              <a:gdLst>
                <a:gd name="T0" fmla="*/ 0 w 133"/>
                <a:gd name="T1" fmla="*/ 0 h 253"/>
                <a:gd name="T2" fmla="*/ 39 w 133"/>
                <a:gd name="T3" fmla="*/ 0 h 253"/>
                <a:gd name="T4" fmla="*/ 39 w 133"/>
                <a:gd name="T5" fmla="*/ 101 h 253"/>
                <a:gd name="T6" fmla="*/ 39 w 133"/>
                <a:gd name="T7" fmla="*/ 101 h 253"/>
                <a:gd name="T8" fmla="*/ 82 w 133"/>
                <a:gd name="T9" fmla="*/ 77 h 253"/>
                <a:gd name="T10" fmla="*/ 132 w 133"/>
                <a:gd name="T11" fmla="*/ 140 h 253"/>
                <a:gd name="T12" fmla="*/ 132 w 133"/>
                <a:gd name="T13" fmla="*/ 252 h 253"/>
                <a:gd name="T14" fmla="*/ 92 w 133"/>
                <a:gd name="T15" fmla="*/ 252 h 253"/>
                <a:gd name="T16" fmla="*/ 92 w 133"/>
                <a:gd name="T17" fmla="*/ 148 h 253"/>
                <a:gd name="T18" fmla="*/ 69 w 133"/>
                <a:gd name="T19" fmla="*/ 111 h 253"/>
                <a:gd name="T20" fmla="*/ 39 w 133"/>
                <a:gd name="T21" fmla="*/ 151 h 253"/>
                <a:gd name="T22" fmla="*/ 39 w 133"/>
                <a:gd name="T23" fmla="*/ 252 h 253"/>
                <a:gd name="T24" fmla="*/ 0 w 133"/>
                <a:gd name="T25" fmla="*/ 252 h 253"/>
                <a:gd name="T26" fmla="*/ 0 w 133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53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167F6DA9-E3AD-814E-95F9-C383C20D0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176463"/>
              <a:ext cx="65088" cy="85725"/>
            </a:xfrm>
            <a:custGeom>
              <a:avLst/>
              <a:gdLst>
                <a:gd name="T0" fmla="*/ 180 w 181"/>
                <a:gd name="T1" fmla="*/ 119 h 239"/>
                <a:gd name="T2" fmla="*/ 90 w 181"/>
                <a:gd name="T3" fmla="*/ 238 h 239"/>
                <a:gd name="T4" fmla="*/ 0 w 181"/>
                <a:gd name="T5" fmla="*/ 119 h 239"/>
                <a:gd name="T6" fmla="*/ 90 w 181"/>
                <a:gd name="T7" fmla="*/ 0 h 239"/>
                <a:gd name="T8" fmla="*/ 180 w 181"/>
                <a:gd name="T9" fmla="*/ 119 h 239"/>
                <a:gd name="T10" fmla="*/ 138 w 181"/>
                <a:gd name="T11" fmla="*/ 121 h 239"/>
                <a:gd name="T12" fmla="*/ 90 w 181"/>
                <a:gd name="T13" fmla="*/ 34 h 239"/>
                <a:gd name="T14" fmla="*/ 42 w 181"/>
                <a:gd name="T15" fmla="*/ 121 h 239"/>
                <a:gd name="T16" fmla="*/ 90 w 181"/>
                <a:gd name="T17" fmla="*/ 209 h 239"/>
                <a:gd name="T18" fmla="*/ 138 w 181"/>
                <a:gd name="T1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9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5F2CCE5B-7575-A440-92D8-747E948AF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2198688"/>
              <a:ext cx="31750" cy="63500"/>
            </a:xfrm>
            <a:custGeom>
              <a:avLst/>
              <a:gdLst>
                <a:gd name="T0" fmla="*/ 0 w 89"/>
                <a:gd name="T1" fmla="*/ 32 h 176"/>
                <a:gd name="T2" fmla="*/ 0 w 89"/>
                <a:gd name="T3" fmla="*/ 3 h 176"/>
                <a:gd name="T4" fmla="*/ 37 w 89"/>
                <a:gd name="T5" fmla="*/ 3 h 176"/>
                <a:gd name="T6" fmla="*/ 37 w 89"/>
                <a:gd name="T7" fmla="*/ 35 h 176"/>
                <a:gd name="T8" fmla="*/ 37 w 89"/>
                <a:gd name="T9" fmla="*/ 35 h 176"/>
                <a:gd name="T10" fmla="*/ 80 w 89"/>
                <a:gd name="T11" fmla="*/ 0 h 176"/>
                <a:gd name="T12" fmla="*/ 88 w 89"/>
                <a:gd name="T13" fmla="*/ 0 h 176"/>
                <a:gd name="T14" fmla="*/ 88 w 89"/>
                <a:gd name="T15" fmla="*/ 40 h 176"/>
                <a:gd name="T16" fmla="*/ 77 w 89"/>
                <a:gd name="T17" fmla="*/ 38 h 176"/>
                <a:gd name="T18" fmla="*/ 43 w 89"/>
                <a:gd name="T19" fmla="*/ 80 h 176"/>
                <a:gd name="T20" fmla="*/ 43 w 89"/>
                <a:gd name="T21" fmla="*/ 175 h 176"/>
                <a:gd name="T22" fmla="*/ 3 w 89"/>
                <a:gd name="T23" fmla="*/ 175 h 176"/>
                <a:gd name="T24" fmla="*/ 0 w 89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F2273921-36B8-B949-80BB-A1F1FD6BC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98688"/>
              <a:ext cx="52387" cy="90487"/>
            </a:xfrm>
            <a:custGeom>
              <a:avLst/>
              <a:gdLst>
                <a:gd name="T0" fmla="*/ 8 w 144"/>
                <a:gd name="T1" fmla="*/ 201 h 250"/>
                <a:gd name="T2" fmla="*/ 58 w 144"/>
                <a:gd name="T3" fmla="*/ 217 h 250"/>
                <a:gd name="T4" fmla="*/ 103 w 144"/>
                <a:gd name="T5" fmla="*/ 164 h 250"/>
                <a:gd name="T6" fmla="*/ 103 w 144"/>
                <a:gd name="T7" fmla="*/ 146 h 250"/>
                <a:gd name="T8" fmla="*/ 58 w 144"/>
                <a:gd name="T9" fmla="*/ 175 h 250"/>
                <a:gd name="T10" fmla="*/ 0 w 144"/>
                <a:gd name="T11" fmla="*/ 90 h 250"/>
                <a:gd name="T12" fmla="*/ 61 w 144"/>
                <a:gd name="T13" fmla="*/ 0 h 250"/>
                <a:gd name="T14" fmla="*/ 106 w 144"/>
                <a:gd name="T15" fmla="*/ 29 h 250"/>
                <a:gd name="T16" fmla="*/ 106 w 144"/>
                <a:gd name="T17" fmla="*/ 3 h 250"/>
                <a:gd name="T18" fmla="*/ 143 w 144"/>
                <a:gd name="T19" fmla="*/ 3 h 250"/>
                <a:gd name="T20" fmla="*/ 143 w 144"/>
                <a:gd name="T21" fmla="*/ 29 h 250"/>
                <a:gd name="T22" fmla="*/ 143 w 144"/>
                <a:gd name="T23" fmla="*/ 156 h 250"/>
                <a:gd name="T24" fmla="*/ 66 w 144"/>
                <a:gd name="T25" fmla="*/ 249 h 250"/>
                <a:gd name="T26" fmla="*/ 8 w 144"/>
                <a:gd name="T27" fmla="*/ 238 h 250"/>
                <a:gd name="T28" fmla="*/ 8 w 144"/>
                <a:gd name="T29" fmla="*/ 201 h 250"/>
                <a:gd name="T30" fmla="*/ 106 w 144"/>
                <a:gd name="T31" fmla="*/ 85 h 250"/>
                <a:gd name="T32" fmla="*/ 74 w 144"/>
                <a:gd name="T33" fmla="*/ 29 h 250"/>
                <a:gd name="T34" fmla="*/ 45 w 144"/>
                <a:gd name="T35" fmla="*/ 85 h 250"/>
                <a:gd name="T36" fmla="*/ 71 w 144"/>
                <a:gd name="T37" fmla="*/ 143 h 250"/>
                <a:gd name="T38" fmla="*/ 106 w 144"/>
                <a:gd name="T39" fmla="*/ 8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5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82DAF34B-1751-FF4D-AF07-79BFC403F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198688"/>
              <a:ext cx="50800" cy="65087"/>
            </a:xfrm>
            <a:custGeom>
              <a:avLst/>
              <a:gdLst>
                <a:gd name="T0" fmla="*/ 18 w 139"/>
                <a:gd name="T1" fmla="*/ 14 h 179"/>
                <a:gd name="T2" fmla="*/ 71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0 w 139"/>
                <a:gd name="T11" fmla="*/ 175 h 179"/>
                <a:gd name="T12" fmla="*/ 98 w 139"/>
                <a:gd name="T13" fmla="*/ 151 h 179"/>
                <a:gd name="T14" fmla="*/ 50 w 139"/>
                <a:gd name="T15" fmla="*/ 178 h 179"/>
                <a:gd name="T16" fmla="*/ 0 w 139"/>
                <a:gd name="T17" fmla="*/ 128 h 179"/>
                <a:gd name="T18" fmla="*/ 87 w 139"/>
                <a:gd name="T19" fmla="*/ 69 h 179"/>
                <a:gd name="T20" fmla="*/ 95 w 139"/>
                <a:gd name="T21" fmla="*/ 69 h 179"/>
                <a:gd name="T22" fmla="*/ 95 w 139"/>
                <a:gd name="T23" fmla="*/ 64 h 179"/>
                <a:gd name="T24" fmla="*/ 63 w 139"/>
                <a:gd name="T25" fmla="*/ 32 h 179"/>
                <a:gd name="T26" fmla="*/ 18 w 139"/>
                <a:gd name="T27" fmla="*/ 48 h 179"/>
                <a:gd name="T28" fmla="*/ 18 w 139"/>
                <a:gd name="T29" fmla="*/ 14 h 179"/>
                <a:gd name="T30" fmla="*/ 95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5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88E62E3B-7628-834C-AD2B-1DF81720E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8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9F3833CC-F455-0142-8E84-9915A6726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2173288"/>
              <a:ext cx="15875" cy="88900"/>
            </a:xfrm>
            <a:custGeom>
              <a:avLst/>
              <a:gdLst>
                <a:gd name="T0" fmla="*/ 0 w 44"/>
                <a:gd name="T1" fmla="*/ 0 h 247"/>
                <a:gd name="T2" fmla="*/ 43 w 44"/>
                <a:gd name="T3" fmla="*/ 0 h 247"/>
                <a:gd name="T4" fmla="*/ 43 w 44"/>
                <a:gd name="T5" fmla="*/ 39 h 247"/>
                <a:gd name="T6" fmla="*/ 0 w 44"/>
                <a:gd name="T7" fmla="*/ 39 h 247"/>
                <a:gd name="T8" fmla="*/ 0 w 44"/>
                <a:gd name="T9" fmla="*/ 0 h 247"/>
                <a:gd name="T10" fmla="*/ 3 w 44"/>
                <a:gd name="T11" fmla="*/ 74 h 247"/>
                <a:gd name="T12" fmla="*/ 43 w 44"/>
                <a:gd name="T13" fmla="*/ 74 h 247"/>
                <a:gd name="T14" fmla="*/ 43 w 44"/>
                <a:gd name="T15" fmla="*/ 246 h 247"/>
                <a:gd name="T16" fmla="*/ 3 w 44"/>
                <a:gd name="T17" fmla="*/ 246 h 247"/>
                <a:gd name="T18" fmla="*/ 3 w 44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47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0D1F7952-612E-F64A-835E-D9ECA974D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2200275"/>
              <a:ext cx="41275" cy="61913"/>
            </a:xfrm>
            <a:custGeom>
              <a:avLst/>
              <a:gdLst>
                <a:gd name="T0" fmla="*/ 0 w 115"/>
                <a:gd name="T1" fmla="*/ 135 h 173"/>
                <a:gd name="T2" fmla="*/ 71 w 115"/>
                <a:gd name="T3" fmla="*/ 29 h 173"/>
                <a:gd name="T4" fmla="*/ 2 w 115"/>
                <a:gd name="T5" fmla="*/ 29 h 173"/>
                <a:gd name="T6" fmla="*/ 2 w 115"/>
                <a:gd name="T7" fmla="*/ 0 h 173"/>
                <a:gd name="T8" fmla="*/ 111 w 115"/>
                <a:gd name="T9" fmla="*/ 0 h 173"/>
                <a:gd name="T10" fmla="*/ 111 w 115"/>
                <a:gd name="T11" fmla="*/ 34 h 173"/>
                <a:gd name="T12" fmla="*/ 40 w 115"/>
                <a:gd name="T13" fmla="*/ 140 h 173"/>
                <a:gd name="T14" fmla="*/ 114 w 115"/>
                <a:gd name="T15" fmla="*/ 140 h 173"/>
                <a:gd name="T16" fmla="*/ 114 w 115"/>
                <a:gd name="T17" fmla="*/ 172 h 173"/>
                <a:gd name="T18" fmla="*/ 0 w 115"/>
                <a:gd name="T19" fmla="*/ 172 h 173"/>
                <a:gd name="T20" fmla="*/ 0 w 115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73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EA7B1715-A149-A845-AE36-6102BA47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2198688"/>
              <a:ext cx="50800" cy="65087"/>
            </a:xfrm>
            <a:custGeom>
              <a:avLst/>
              <a:gdLst>
                <a:gd name="T0" fmla="*/ 19 w 139"/>
                <a:gd name="T1" fmla="*/ 14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8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4 h 179"/>
                <a:gd name="T30" fmla="*/ 96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6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1EA4AE11-5493-0E4C-A70F-114E6A695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181225"/>
              <a:ext cx="36513" cy="80963"/>
            </a:xfrm>
            <a:custGeom>
              <a:avLst/>
              <a:gdLst>
                <a:gd name="T0" fmla="*/ 26 w 101"/>
                <a:gd name="T1" fmla="*/ 14 h 224"/>
                <a:gd name="T2" fmla="*/ 66 w 101"/>
                <a:gd name="T3" fmla="*/ 0 h 224"/>
                <a:gd name="T4" fmla="*/ 66 w 101"/>
                <a:gd name="T5" fmla="*/ 48 h 224"/>
                <a:gd name="T6" fmla="*/ 100 w 101"/>
                <a:gd name="T7" fmla="*/ 48 h 224"/>
                <a:gd name="T8" fmla="*/ 100 w 101"/>
                <a:gd name="T9" fmla="*/ 77 h 224"/>
                <a:gd name="T10" fmla="*/ 66 w 101"/>
                <a:gd name="T11" fmla="*/ 77 h 224"/>
                <a:gd name="T12" fmla="*/ 66 w 101"/>
                <a:gd name="T13" fmla="*/ 167 h 224"/>
                <a:gd name="T14" fmla="*/ 85 w 101"/>
                <a:gd name="T15" fmla="*/ 191 h 224"/>
                <a:gd name="T16" fmla="*/ 100 w 101"/>
                <a:gd name="T17" fmla="*/ 188 h 224"/>
                <a:gd name="T18" fmla="*/ 100 w 101"/>
                <a:gd name="T19" fmla="*/ 218 h 224"/>
                <a:gd name="T20" fmla="*/ 74 w 101"/>
                <a:gd name="T21" fmla="*/ 223 h 224"/>
                <a:gd name="T22" fmla="*/ 26 w 101"/>
                <a:gd name="T23" fmla="*/ 173 h 224"/>
                <a:gd name="T24" fmla="*/ 26 w 101"/>
                <a:gd name="T25" fmla="*/ 77 h 224"/>
                <a:gd name="T26" fmla="*/ 0 w 101"/>
                <a:gd name="T27" fmla="*/ 77 h 224"/>
                <a:gd name="T28" fmla="*/ 0 w 101"/>
                <a:gd name="T29" fmla="*/ 48 h 224"/>
                <a:gd name="T30" fmla="*/ 26 w 101"/>
                <a:gd name="T31" fmla="*/ 48 h 224"/>
                <a:gd name="T32" fmla="*/ 26 w 101"/>
                <a:gd name="T33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224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A5A7D95F-2256-0347-9E81-695144602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73288"/>
              <a:ext cx="15875" cy="88900"/>
            </a:xfrm>
            <a:custGeom>
              <a:avLst/>
              <a:gdLst>
                <a:gd name="T0" fmla="*/ 0 w 46"/>
                <a:gd name="T1" fmla="*/ 0 h 247"/>
                <a:gd name="T2" fmla="*/ 42 w 46"/>
                <a:gd name="T3" fmla="*/ 0 h 247"/>
                <a:gd name="T4" fmla="*/ 42 w 46"/>
                <a:gd name="T5" fmla="*/ 39 h 247"/>
                <a:gd name="T6" fmla="*/ 0 w 46"/>
                <a:gd name="T7" fmla="*/ 39 h 247"/>
                <a:gd name="T8" fmla="*/ 0 w 46"/>
                <a:gd name="T9" fmla="*/ 0 h 247"/>
                <a:gd name="T10" fmla="*/ 5 w 46"/>
                <a:gd name="T11" fmla="*/ 74 h 247"/>
                <a:gd name="T12" fmla="*/ 45 w 46"/>
                <a:gd name="T13" fmla="*/ 74 h 247"/>
                <a:gd name="T14" fmla="*/ 45 w 46"/>
                <a:gd name="T15" fmla="*/ 246 h 247"/>
                <a:gd name="T16" fmla="*/ 5 w 46"/>
                <a:gd name="T17" fmla="*/ 246 h 247"/>
                <a:gd name="T18" fmla="*/ 5 w 46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7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026D3319-6B82-6F42-A225-297347040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0" y="2198688"/>
              <a:ext cx="53975" cy="65087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E802D76E-1EDE-BB49-97EC-999D3D4CF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9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18945E8A-8093-E746-9992-FD17AA858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032000"/>
              <a:ext cx="47625" cy="84138"/>
            </a:xfrm>
            <a:custGeom>
              <a:avLst/>
              <a:gdLst>
                <a:gd name="T0" fmla="*/ 0 w 133"/>
                <a:gd name="T1" fmla="*/ 0 h 234"/>
                <a:gd name="T2" fmla="*/ 64 w 133"/>
                <a:gd name="T3" fmla="*/ 0 h 234"/>
                <a:gd name="T4" fmla="*/ 132 w 133"/>
                <a:gd name="T5" fmla="*/ 72 h 234"/>
                <a:gd name="T6" fmla="*/ 64 w 133"/>
                <a:gd name="T7" fmla="*/ 143 h 234"/>
                <a:gd name="T8" fmla="*/ 42 w 133"/>
                <a:gd name="T9" fmla="*/ 143 h 234"/>
                <a:gd name="T10" fmla="*/ 42 w 133"/>
                <a:gd name="T11" fmla="*/ 233 h 234"/>
                <a:gd name="T12" fmla="*/ 3 w 133"/>
                <a:gd name="T13" fmla="*/ 233 h 234"/>
                <a:gd name="T14" fmla="*/ 0 w 133"/>
                <a:gd name="T15" fmla="*/ 0 h 234"/>
                <a:gd name="T16" fmla="*/ 56 w 133"/>
                <a:gd name="T17" fmla="*/ 111 h 234"/>
                <a:gd name="T18" fmla="*/ 93 w 133"/>
                <a:gd name="T19" fmla="*/ 72 h 234"/>
                <a:gd name="T20" fmla="*/ 56 w 133"/>
                <a:gd name="T21" fmla="*/ 34 h 234"/>
                <a:gd name="T22" fmla="*/ 40 w 133"/>
                <a:gd name="T23" fmla="*/ 34 h 234"/>
                <a:gd name="T24" fmla="*/ 40 w 133"/>
                <a:gd name="T25" fmla="*/ 111 h 234"/>
                <a:gd name="T26" fmla="*/ 56 w 133"/>
                <a:gd name="T27" fmla="*/ 1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34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0D1127B2-FDC7-3543-AB92-328924160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2 w 131"/>
                <a:gd name="T13" fmla="*/ 149 h 176"/>
                <a:gd name="T14" fmla="*/ 47 w 131"/>
                <a:gd name="T15" fmla="*/ 175 h 176"/>
                <a:gd name="T16" fmla="*/ 0 w 131"/>
                <a:gd name="T17" fmla="*/ 125 h 176"/>
                <a:gd name="T18" fmla="*/ 84 w 131"/>
                <a:gd name="T19" fmla="*/ 67 h 176"/>
                <a:gd name="T20" fmla="*/ 92 w 131"/>
                <a:gd name="T21" fmla="*/ 67 h 176"/>
                <a:gd name="T22" fmla="*/ 92 w 131"/>
                <a:gd name="T23" fmla="*/ 61 h 176"/>
                <a:gd name="T24" fmla="*/ 63 w 131"/>
                <a:gd name="T25" fmla="*/ 29 h 176"/>
                <a:gd name="T26" fmla="*/ 18 w 131"/>
                <a:gd name="T27" fmla="*/ 45 h 176"/>
                <a:gd name="T28" fmla="*/ 16 w 131"/>
                <a:gd name="T29" fmla="*/ 14 h 176"/>
                <a:gd name="T30" fmla="*/ 87 w 131"/>
                <a:gd name="T31" fmla="*/ 93 h 176"/>
                <a:gd name="T32" fmla="*/ 34 w 131"/>
                <a:gd name="T33" fmla="*/ 125 h 176"/>
                <a:gd name="T34" fmla="*/ 58 w 131"/>
                <a:gd name="T35" fmla="*/ 151 h 176"/>
                <a:gd name="T36" fmla="*/ 90 w 131"/>
                <a:gd name="T37" fmla="*/ 101 h 176"/>
                <a:gd name="T38" fmla="*/ 90 w 131"/>
                <a:gd name="T39" fmla="*/ 93 h 176"/>
                <a:gd name="T40" fmla="*/ 87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55B4D2D7-D7B7-D54C-9C16-92EBB4FCE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052638"/>
              <a:ext cx="46037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39 w 128"/>
                <a:gd name="T25" fmla="*/ 74 h 176"/>
                <a:gd name="T26" fmla="*/ 39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514C1AD1-14C6-834E-A5DA-3F5FFE1C4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2032000"/>
              <a:ext cx="66675" cy="84138"/>
            </a:xfrm>
            <a:custGeom>
              <a:avLst/>
              <a:gdLst>
                <a:gd name="T0" fmla="*/ 132 w 186"/>
                <a:gd name="T1" fmla="*/ 177 h 234"/>
                <a:gd name="T2" fmla="*/ 56 w 186"/>
                <a:gd name="T3" fmla="*/ 177 h 234"/>
                <a:gd name="T4" fmla="*/ 40 w 186"/>
                <a:gd name="T5" fmla="*/ 233 h 234"/>
                <a:gd name="T6" fmla="*/ 0 w 186"/>
                <a:gd name="T7" fmla="*/ 233 h 234"/>
                <a:gd name="T8" fmla="*/ 74 w 186"/>
                <a:gd name="T9" fmla="*/ 0 h 234"/>
                <a:gd name="T10" fmla="*/ 117 w 186"/>
                <a:gd name="T11" fmla="*/ 0 h 234"/>
                <a:gd name="T12" fmla="*/ 185 w 186"/>
                <a:gd name="T13" fmla="*/ 233 h 234"/>
                <a:gd name="T14" fmla="*/ 143 w 186"/>
                <a:gd name="T15" fmla="*/ 233 h 234"/>
                <a:gd name="T16" fmla="*/ 132 w 186"/>
                <a:gd name="T17" fmla="*/ 177 h 234"/>
                <a:gd name="T18" fmla="*/ 125 w 186"/>
                <a:gd name="T19" fmla="*/ 146 h 234"/>
                <a:gd name="T20" fmla="*/ 98 w 186"/>
                <a:gd name="T21" fmla="*/ 37 h 234"/>
                <a:gd name="T22" fmla="*/ 98 w 186"/>
                <a:gd name="T23" fmla="*/ 37 h 234"/>
                <a:gd name="T24" fmla="*/ 69 w 186"/>
                <a:gd name="T25" fmla="*/ 146 h 234"/>
                <a:gd name="T26" fmla="*/ 125 w 186"/>
                <a:gd name="T27" fmla="*/ 1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4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8C5ABB6-DB11-4B4F-B87F-A6920FAE3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2052638"/>
              <a:ext cx="76200" cy="63500"/>
            </a:xfrm>
            <a:custGeom>
              <a:avLst/>
              <a:gdLst>
                <a:gd name="T0" fmla="*/ 2 w 210"/>
                <a:gd name="T1" fmla="*/ 32 h 176"/>
                <a:gd name="T2" fmla="*/ 2 w 210"/>
                <a:gd name="T3" fmla="*/ 3 h 176"/>
                <a:gd name="T4" fmla="*/ 42 w 210"/>
                <a:gd name="T5" fmla="*/ 3 h 176"/>
                <a:gd name="T6" fmla="*/ 42 w 210"/>
                <a:gd name="T7" fmla="*/ 29 h 176"/>
                <a:gd name="T8" fmla="*/ 42 w 210"/>
                <a:gd name="T9" fmla="*/ 29 h 176"/>
                <a:gd name="T10" fmla="*/ 82 w 210"/>
                <a:gd name="T11" fmla="*/ 0 h 176"/>
                <a:gd name="T12" fmla="*/ 121 w 210"/>
                <a:gd name="T13" fmla="*/ 27 h 176"/>
                <a:gd name="T14" fmla="*/ 164 w 210"/>
                <a:gd name="T15" fmla="*/ 0 h 176"/>
                <a:gd name="T16" fmla="*/ 209 w 210"/>
                <a:gd name="T17" fmla="*/ 69 h 176"/>
                <a:gd name="T18" fmla="*/ 209 w 210"/>
                <a:gd name="T19" fmla="*/ 175 h 176"/>
                <a:gd name="T20" fmla="*/ 169 w 210"/>
                <a:gd name="T21" fmla="*/ 175 h 176"/>
                <a:gd name="T22" fmla="*/ 169 w 210"/>
                <a:gd name="T23" fmla="*/ 67 h 176"/>
                <a:gd name="T24" fmla="*/ 148 w 210"/>
                <a:gd name="T25" fmla="*/ 35 h 176"/>
                <a:gd name="T26" fmla="*/ 121 w 210"/>
                <a:gd name="T27" fmla="*/ 72 h 176"/>
                <a:gd name="T28" fmla="*/ 121 w 210"/>
                <a:gd name="T29" fmla="*/ 175 h 176"/>
                <a:gd name="T30" fmla="*/ 87 w 210"/>
                <a:gd name="T31" fmla="*/ 175 h 176"/>
                <a:gd name="T32" fmla="*/ 87 w 210"/>
                <a:gd name="T33" fmla="*/ 67 h 176"/>
                <a:gd name="T34" fmla="*/ 66 w 210"/>
                <a:gd name="T35" fmla="*/ 35 h 176"/>
                <a:gd name="T36" fmla="*/ 39 w 210"/>
                <a:gd name="T37" fmla="*/ 72 h 176"/>
                <a:gd name="T38" fmla="*/ 39 w 210"/>
                <a:gd name="T39" fmla="*/ 175 h 176"/>
                <a:gd name="T40" fmla="*/ 0 w 210"/>
                <a:gd name="T41" fmla="*/ 175 h 176"/>
                <a:gd name="T42" fmla="*/ 2 w 210"/>
                <a:gd name="T4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76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B69A4BE6-F36A-D74D-B6C3-5D206370F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400" y="2052638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3 w 131"/>
                <a:gd name="T21" fmla="*/ 74 h 179"/>
                <a:gd name="T22" fmla="*/ 66 w 131"/>
                <a:gd name="T23" fmla="*/ 29 h 179"/>
                <a:gd name="T24" fmla="*/ 37 w 131"/>
                <a:gd name="T25" fmla="*/ 74 h 179"/>
                <a:gd name="T26" fmla="*/ 93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37C4D09C-80B2-964A-BDDD-909624C1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052638"/>
              <a:ext cx="30163" cy="63500"/>
            </a:xfrm>
            <a:custGeom>
              <a:avLst/>
              <a:gdLst>
                <a:gd name="T0" fmla="*/ 5 w 85"/>
                <a:gd name="T1" fmla="*/ 32 h 176"/>
                <a:gd name="T2" fmla="*/ 5 w 85"/>
                <a:gd name="T3" fmla="*/ 3 h 176"/>
                <a:gd name="T4" fmla="*/ 39 w 85"/>
                <a:gd name="T5" fmla="*/ 3 h 176"/>
                <a:gd name="T6" fmla="*/ 39 w 85"/>
                <a:gd name="T7" fmla="*/ 35 h 176"/>
                <a:gd name="T8" fmla="*/ 39 w 85"/>
                <a:gd name="T9" fmla="*/ 35 h 176"/>
                <a:gd name="T10" fmla="*/ 79 w 85"/>
                <a:gd name="T11" fmla="*/ 0 h 176"/>
                <a:gd name="T12" fmla="*/ 84 w 85"/>
                <a:gd name="T13" fmla="*/ 0 h 176"/>
                <a:gd name="T14" fmla="*/ 84 w 85"/>
                <a:gd name="T15" fmla="*/ 40 h 176"/>
                <a:gd name="T16" fmla="*/ 74 w 85"/>
                <a:gd name="T17" fmla="*/ 37 h 176"/>
                <a:gd name="T18" fmla="*/ 39 w 85"/>
                <a:gd name="T19" fmla="*/ 80 h 176"/>
                <a:gd name="T20" fmla="*/ 39 w 85"/>
                <a:gd name="T21" fmla="*/ 175 h 176"/>
                <a:gd name="T22" fmla="*/ 0 w 85"/>
                <a:gd name="T23" fmla="*/ 175 h 176"/>
                <a:gd name="T24" fmla="*/ 5 w 85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76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EBB59EEC-CD3C-8F4B-AFCA-F218F637A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2027238"/>
              <a:ext cx="14287" cy="88900"/>
            </a:xfrm>
            <a:custGeom>
              <a:avLst/>
              <a:gdLst>
                <a:gd name="T0" fmla="*/ 0 w 41"/>
                <a:gd name="T1" fmla="*/ 0 h 245"/>
                <a:gd name="T2" fmla="*/ 40 w 41"/>
                <a:gd name="T3" fmla="*/ 0 h 245"/>
                <a:gd name="T4" fmla="*/ 40 w 41"/>
                <a:gd name="T5" fmla="*/ 40 h 245"/>
                <a:gd name="T6" fmla="*/ 0 w 41"/>
                <a:gd name="T7" fmla="*/ 40 h 245"/>
                <a:gd name="T8" fmla="*/ 0 w 41"/>
                <a:gd name="T9" fmla="*/ 0 h 245"/>
                <a:gd name="T10" fmla="*/ 0 w 41"/>
                <a:gd name="T11" fmla="*/ 72 h 245"/>
                <a:gd name="T12" fmla="*/ 40 w 41"/>
                <a:gd name="T13" fmla="*/ 72 h 245"/>
                <a:gd name="T14" fmla="*/ 40 w 41"/>
                <a:gd name="T15" fmla="*/ 244 h 245"/>
                <a:gd name="T16" fmla="*/ 0 w 41"/>
                <a:gd name="T17" fmla="*/ 244 h 245"/>
                <a:gd name="T18" fmla="*/ 0 w 41"/>
                <a:gd name="T19" fmla="*/ 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5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9ECD2BAA-1D1F-B748-BEF1-9ECBE4FAC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2054225"/>
              <a:ext cx="41275" cy="63500"/>
            </a:xfrm>
            <a:custGeom>
              <a:avLst/>
              <a:gdLst>
                <a:gd name="T0" fmla="*/ 112 w 113"/>
                <a:gd name="T1" fmla="*/ 169 h 178"/>
                <a:gd name="T2" fmla="*/ 74 w 113"/>
                <a:gd name="T3" fmla="*/ 177 h 178"/>
                <a:gd name="T4" fmla="*/ 0 w 113"/>
                <a:gd name="T5" fmla="*/ 90 h 178"/>
                <a:gd name="T6" fmla="*/ 77 w 113"/>
                <a:gd name="T7" fmla="*/ 0 h 178"/>
                <a:gd name="T8" fmla="*/ 112 w 113"/>
                <a:gd name="T9" fmla="*/ 8 h 178"/>
                <a:gd name="T10" fmla="*/ 109 w 113"/>
                <a:gd name="T11" fmla="*/ 40 h 178"/>
                <a:gd name="T12" fmla="*/ 82 w 113"/>
                <a:gd name="T13" fmla="*/ 32 h 178"/>
                <a:gd name="T14" fmla="*/ 40 w 113"/>
                <a:gd name="T15" fmla="*/ 90 h 178"/>
                <a:gd name="T16" fmla="*/ 85 w 113"/>
                <a:gd name="T17" fmla="*/ 146 h 178"/>
                <a:gd name="T18" fmla="*/ 112 w 113"/>
                <a:gd name="T19" fmla="*/ 138 h 178"/>
                <a:gd name="T20" fmla="*/ 112 w 113"/>
                <a:gd name="T21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78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23AA1C39-DDBB-F54C-B074-58A8DEFE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3 w 131"/>
                <a:gd name="T13" fmla="*/ 149 h 176"/>
                <a:gd name="T14" fmla="*/ 48 w 131"/>
                <a:gd name="T15" fmla="*/ 175 h 176"/>
                <a:gd name="T16" fmla="*/ 0 w 131"/>
                <a:gd name="T17" fmla="*/ 125 h 176"/>
                <a:gd name="T18" fmla="*/ 85 w 131"/>
                <a:gd name="T19" fmla="*/ 67 h 176"/>
                <a:gd name="T20" fmla="*/ 93 w 131"/>
                <a:gd name="T21" fmla="*/ 67 h 176"/>
                <a:gd name="T22" fmla="*/ 93 w 131"/>
                <a:gd name="T23" fmla="*/ 61 h 176"/>
                <a:gd name="T24" fmla="*/ 64 w 131"/>
                <a:gd name="T25" fmla="*/ 29 h 176"/>
                <a:gd name="T26" fmla="*/ 19 w 131"/>
                <a:gd name="T27" fmla="*/ 45 h 176"/>
                <a:gd name="T28" fmla="*/ 16 w 131"/>
                <a:gd name="T29" fmla="*/ 14 h 176"/>
                <a:gd name="T30" fmla="*/ 90 w 131"/>
                <a:gd name="T31" fmla="*/ 93 h 176"/>
                <a:gd name="T32" fmla="*/ 37 w 131"/>
                <a:gd name="T33" fmla="*/ 125 h 176"/>
                <a:gd name="T34" fmla="*/ 61 w 131"/>
                <a:gd name="T35" fmla="*/ 151 h 176"/>
                <a:gd name="T36" fmla="*/ 93 w 131"/>
                <a:gd name="T37" fmla="*/ 101 h 176"/>
                <a:gd name="T38" fmla="*/ 93 w 131"/>
                <a:gd name="T39" fmla="*/ 93 h 176"/>
                <a:gd name="T40" fmla="*/ 90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C0627056-99C1-0444-ACDA-E5467CC98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52638"/>
              <a:ext cx="46038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40 w 128"/>
                <a:gd name="T25" fmla="*/ 74 h 176"/>
                <a:gd name="T26" fmla="*/ 40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010B39C0-F9A7-4B45-B535-3F22EAFDF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136775"/>
              <a:ext cx="52388" cy="84138"/>
            </a:xfrm>
            <a:custGeom>
              <a:avLst/>
              <a:gdLst>
                <a:gd name="T0" fmla="*/ 0 w 146"/>
                <a:gd name="T1" fmla="*/ 0 h 234"/>
                <a:gd name="T2" fmla="*/ 39 w 146"/>
                <a:gd name="T3" fmla="*/ 0 h 234"/>
                <a:gd name="T4" fmla="*/ 39 w 146"/>
                <a:gd name="T5" fmla="*/ 95 h 234"/>
                <a:gd name="T6" fmla="*/ 103 w 146"/>
                <a:gd name="T7" fmla="*/ 95 h 234"/>
                <a:gd name="T8" fmla="*/ 103 w 146"/>
                <a:gd name="T9" fmla="*/ 0 h 234"/>
                <a:gd name="T10" fmla="*/ 145 w 146"/>
                <a:gd name="T11" fmla="*/ 0 h 234"/>
                <a:gd name="T12" fmla="*/ 145 w 146"/>
                <a:gd name="T13" fmla="*/ 233 h 234"/>
                <a:gd name="T14" fmla="*/ 103 w 146"/>
                <a:gd name="T15" fmla="*/ 233 h 234"/>
                <a:gd name="T16" fmla="*/ 103 w 146"/>
                <a:gd name="T17" fmla="*/ 130 h 234"/>
                <a:gd name="T18" fmla="*/ 39 w 146"/>
                <a:gd name="T19" fmla="*/ 130 h 234"/>
                <a:gd name="T20" fmla="*/ 39 w 146"/>
                <a:gd name="T21" fmla="*/ 233 h 234"/>
                <a:gd name="T22" fmla="*/ 0 w 146"/>
                <a:gd name="T23" fmla="*/ 233 h 234"/>
                <a:gd name="T24" fmla="*/ 0 w 146"/>
                <a:gd name="T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34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07F76E4C-1154-8140-BD84-974FB7044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2157413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0 w 131"/>
                <a:gd name="T21" fmla="*/ 74 h 179"/>
                <a:gd name="T22" fmla="*/ 64 w 131"/>
                <a:gd name="T23" fmla="*/ 29 h 179"/>
                <a:gd name="T24" fmla="*/ 34 w 131"/>
                <a:gd name="T25" fmla="*/ 74 h 179"/>
                <a:gd name="T26" fmla="*/ 90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0104199B-06B8-924F-8BD2-46BDD9C94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2157413"/>
              <a:ext cx="46037" cy="63500"/>
            </a:xfrm>
            <a:custGeom>
              <a:avLst/>
              <a:gdLst>
                <a:gd name="T0" fmla="*/ 16 w 130"/>
                <a:gd name="T1" fmla="*/ 13 h 176"/>
                <a:gd name="T2" fmla="*/ 66 w 130"/>
                <a:gd name="T3" fmla="*/ 0 h 176"/>
                <a:gd name="T4" fmla="*/ 127 w 130"/>
                <a:gd name="T5" fmla="*/ 69 h 176"/>
                <a:gd name="T6" fmla="*/ 127 w 130"/>
                <a:gd name="T7" fmla="*/ 143 h 176"/>
                <a:gd name="T8" fmla="*/ 129 w 130"/>
                <a:gd name="T9" fmla="*/ 172 h 176"/>
                <a:gd name="T10" fmla="*/ 95 w 130"/>
                <a:gd name="T11" fmla="*/ 172 h 176"/>
                <a:gd name="T12" fmla="*/ 92 w 130"/>
                <a:gd name="T13" fmla="*/ 149 h 176"/>
                <a:gd name="T14" fmla="*/ 47 w 130"/>
                <a:gd name="T15" fmla="*/ 175 h 176"/>
                <a:gd name="T16" fmla="*/ 0 w 130"/>
                <a:gd name="T17" fmla="*/ 125 h 176"/>
                <a:gd name="T18" fmla="*/ 84 w 130"/>
                <a:gd name="T19" fmla="*/ 66 h 176"/>
                <a:gd name="T20" fmla="*/ 92 w 130"/>
                <a:gd name="T21" fmla="*/ 66 h 176"/>
                <a:gd name="T22" fmla="*/ 92 w 130"/>
                <a:gd name="T23" fmla="*/ 61 h 176"/>
                <a:gd name="T24" fmla="*/ 63 w 130"/>
                <a:gd name="T25" fmla="*/ 29 h 176"/>
                <a:gd name="T26" fmla="*/ 18 w 130"/>
                <a:gd name="T27" fmla="*/ 45 h 176"/>
                <a:gd name="T28" fmla="*/ 16 w 130"/>
                <a:gd name="T29" fmla="*/ 13 h 176"/>
                <a:gd name="T30" fmla="*/ 90 w 130"/>
                <a:gd name="T31" fmla="*/ 90 h 176"/>
                <a:gd name="T32" fmla="*/ 37 w 130"/>
                <a:gd name="T33" fmla="*/ 122 h 176"/>
                <a:gd name="T34" fmla="*/ 61 w 130"/>
                <a:gd name="T35" fmla="*/ 149 h 176"/>
                <a:gd name="T36" fmla="*/ 92 w 130"/>
                <a:gd name="T37" fmla="*/ 98 h 176"/>
                <a:gd name="T38" fmla="*/ 92 w 130"/>
                <a:gd name="T39" fmla="*/ 90 h 176"/>
                <a:gd name="T40" fmla="*/ 90 w 130"/>
                <a:gd name="T41" fmla="*/ 9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6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75">
              <a:extLst>
                <a:ext uri="{FF2B5EF4-FFF2-40B4-BE49-F238E27FC236}">
                  <a16:creationId xmlns:a16="http://schemas.microsoft.com/office/drawing/2014/main" id="{A2146416-38CD-7A47-B2A0-2380EC43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2130425"/>
              <a:ext cx="14288" cy="90488"/>
            </a:xfrm>
            <a:custGeom>
              <a:avLst/>
              <a:gdLst>
                <a:gd name="T0" fmla="*/ 20 w 40"/>
                <a:gd name="T1" fmla="*/ 252 h 253"/>
                <a:gd name="T2" fmla="*/ 0 w 40"/>
                <a:gd name="T3" fmla="*/ 252 h 253"/>
                <a:gd name="T4" fmla="*/ 0 w 40"/>
                <a:gd name="T5" fmla="*/ 0 h 253"/>
                <a:gd name="T6" fmla="*/ 39 w 40"/>
                <a:gd name="T7" fmla="*/ 0 h 253"/>
                <a:gd name="T8" fmla="*/ 39 w 40"/>
                <a:gd name="T9" fmla="*/ 252 h 253"/>
                <a:gd name="T10" fmla="*/ 20 w 40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76">
              <a:extLst>
                <a:ext uri="{FF2B5EF4-FFF2-40B4-BE49-F238E27FC236}">
                  <a16:creationId xmlns:a16="http://schemas.microsoft.com/office/drawing/2014/main" id="{F8332F22-EA74-F449-BDEB-2D463D558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141538"/>
              <a:ext cx="34925" cy="80962"/>
            </a:xfrm>
            <a:custGeom>
              <a:avLst/>
              <a:gdLst>
                <a:gd name="T0" fmla="*/ 23 w 99"/>
                <a:gd name="T1" fmla="*/ 13 h 224"/>
                <a:gd name="T2" fmla="*/ 63 w 99"/>
                <a:gd name="T3" fmla="*/ 0 h 224"/>
                <a:gd name="T4" fmla="*/ 63 w 99"/>
                <a:gd name="T5" fmla="*/ 48 h 224"/>
                <a:gd name="T6" fmla="*/ 95 w 99"/>
                <a:gd name="T7" fmla="*/ 48 h 224"/>
                <a:gd name="T8" fmla="*/ 95 w 99"/>
                <a:gd name="T9" fmla="*/ 77 h 224"/>
                <a:gd name="T10" fmla="*/ 63 w 99"/>
                <a:gd name="T11" fmla="*/ 77 h 224"/>
                <a:gd name="T12" fmla="*/ 63 w 99"/>
                <a:gd name="T13" fmla="*/ 167 h 224"/>
                <a:gd name="T14" fmla="*/ 82 w 99"/>
                <a:gd name="T15" fmla="*/ 191 h 224"/>
                <a:gd name="T16" fmla="*/ 98 w 99"/>
                <a:gd name="T17" fmla="*/ 188 h 224"/>
                <a:gd name="T18" fmla="*/ 98 w 99"/>
                <a:gd name="T19" fmla="*/ 217 h 224"/>
                <a:gd name="T20" fmla="*/ 71 w 99"/>
                <a:gd name="T21" fmla="*/ 223 h 224"/>
                <a:gd name="T22" fmla="*/ 26 w 99"/>
                <a:gd name="T23" fmla="*/ 172 h 224"/>
                <a:gd name="T24" fmla="*/ 26 w 99"/>
                <a:gd name="T25" fmla="*/ 77 h 224"/>
                <a:gd name="T26" fmla="*/ 0 w 99"/>
                <a:gd name="T27" fmla="*/ 77 h 224"/>
                <a:gd name="T28" fmla="*/ 0 w 99"/>
                <a:gd name="T29" fmla="*/ 48 h 224"/>
                <a:gd name="T30" fmla="*/ 26 w 99"/>
                <a:gd name="T31" fmla="*/ 48 h 224"/>
                <a:gd name="T32" fmla="*/ 23 w 99"/>
                <a:gd name="T33" fmla="*/ 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4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8FD0A5D4-B246-ED45-9226-91F96F06A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2130425"/>
              <a:ext cx="46038" cy="90488"/>
            </a:xfrm>
            <a:custGeom>
              <a:avLst/>
              <a:gdLst>
                <a:gd name="T0" fmla="*/ 0 w 128"/>
                <a:gd name="T1" fmla="*/ 0 h 253"/>
                <a:gd name="T2" fmla="*/ 40 w 128"/>
                <a:gd name="T3" fmla="*/ 0 h 253"/>
                <a:gd name="T4" fmla="*/ 40 w 128"/>
                <a:gd name="T5" fmla="*/ 101 h 253"/>
                <a:gd name="T6" fmla="*/ 40 w 128"/>
                <a:gd name="T7" fmla="*/ 101 h 253"/>
                <a:gd name="T8" fmla="*/ 80 w 128"/>
                <a:gd name="T9" fmla="*/ 77 h 253"/>
                <a:gd name="T10" fmla="*/ 127 w 128"/>
                <a:gd name="T11" fmla="*/ 141 h 253"/>
                <a:gd name="T12" fmla="*/ 127 w 128"/>
                <a:gd name="T13" fmla="*/ 252 h 253"/>
                <a:gd name="T14" fmla="*/ 87 w 128"/>
                <a:gd name="T15" fmla="*/ 252 h 253"/>
                <a:gd name="T16" fmla="*/ 87 w 128"/>
                <a:gd name="T17" fmla="*/ 149 h 253"/>
                <a:gd name="T18" fmla="*/ 66 w 128"/>
                <a:gd name="T19" fmla="*/ 112 h 253"/>
                <a:gd name="T20" fmla="*/ 40 w 128"/>
                <a:gd name="T21" fmla="*/ 151 h 253"/>
                <a:gd name="T22" fmla="*/ 40 w 128"/>
                <a:gd name="T23" fmla="*/ 252 h 253"/>
                <a:gd name="T24" fmla="*/ 0 w 128"/>
                <a:gd name="T25" fmla="*/ 252 h 253"/>
                <a:gd name="T26" fmla="*/ 0 w 128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3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78">
              <a:extLst>
                <a:ext uri="{FF2B5EF4-FFF2-40B4-BE49-F238E27FC236}">
                  <a16:creationId xmlns:a16="http://schemas.microsoft.com/office/drawing/2014/main" id="{E1A9EA97-3BCC-DA4A-BA03-71725EA4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241550"/>
              <a:ext cx="63500" cy="85725"/>
            </a:xfrm>
            <a:custGeom>
              <a:avLst/>
              <a:gdLst>
                <a:gd name="T0" fmla="*/ 175 w 176"/>
                <a:gd name="T1" fmla="*/ 119 h 239"/>
                <a:gd name="T2" fmla="*/ 87 w 176"/>
                <a:gd name="T3" fmla="*/ 238 h 239"/>
                <a:gd name="T4" fmla="*/ 0 w 176"/>
                <a:gd name="T5" fmla="*/ 119 h 239"/>
                <a:gd name="T6" fmla="*/ 87 w 176"/>
                <a:gd name="T7" fmla="*/ 0 h 239"/>
                <a:gd name="T8" fmla="*/ 175 w 176"/>
                <a:gd name="T9" fmla="*/ 119 h 239"/>
                <a:gd name="T10" fmla="*/ 133 w 176"/>
                <a:gd name="T11" fmla="*/ 119 h 239"/>
                <a:gd name="T12" fmla="*/ 87 w 176"/>
                <a:gd name="T13" fmla="*/ 31 h 239"/>
                <a:gd name="T14" fmla="*/ 42 w 176"/>
                <a:gd name="T15" fmla="*/ 119 h 239"/>
                <a:gd name="T16" fmla="*/ 87 w 176"/>
                <a:gd name="T17" fmla="*/ 206 h 239"/>
                <a:gd name="T18" fmla="*/ 133 w 176"/>
                <a:gd name="T1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9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79">
              <a:extLst>
                <a:ext uri="{FF2B5EF4-FFF2-40B4-BE49-F238E27FC236}">
                  <a16:creationId xmlns:a16="http://schemas.microsoft.com/office/drawing/2014/main" id="{7B8A3CF0-6A78-344E-9E5F-59AC428E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5" y="2263775"/>
              <a:ext cx="28575" cy="63500"/>
            </a:xfrm>
            <a:custGeom>
              <a:avLst/>
              <a:gdLst>
                <a:gd name="T0" fmla="*/ 0 w 80"/>
                <a:gd name="T1" fmla="*/ 31 h 175"/>
                <a:gd name="T2" fmla="*/ 0 w 80"/>
                <a:gd name="T3" fmla="*/ 2 h 175"/>
                <a:gd name="T4" fmla="*/ 34 w 80"/>
                <a:gd name="T5" fmla="*/ 2 h 175"/>
                <a:gd name="T6" fmla="*/ 34 w 80"/>
                <a:gd name="T7" fmla="*/ 34 h 175"/>
                <a:gd name="T8" fmla="*/ 34 w 80"/>
                <a:gd name="T9" fmla="*/ 34 h 175"/>
                <a:gd name="T10" fmla="*/ 74 w 80"/>
                <a:gd name="T11" fmla="*/ 0 h 175"/>
                <a:gd name="T12" fmla="*/ 79 w 80"/>
                <a:gd name="T13" fmla="*/ 0 h 175"/>
                <a:gd name="T14" fmla="*/ 79 w 80"/>
                <a:gd name="T15" fmla="*/ 39 h 175"/>
                <a:gd name="T16" fmla="*/ 69 w 80"/>
                <a:gd name="T17" fmla="*/ 37 h 175"/>
                <a:gd name="T18" fmla="*/ 34 w 80"/>
                <a:gd name="T19" fmla="*/ 79 h 175"/>
                <a:gd name="T20" fmla="*/ 34 w 80"/>
                <a:gd name="T21" fmla="*/ 174 h 175"/>
                <a:gd name="T22" fmla="*/ 0 w 80"/>
                <a:gd name="T23" fmla="*/ 174 h 175"/>
                <a:gd name="T24" fmla="*/ 0 w 80"/>
                <a:gd name="T25" fmla="*/ 3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5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0E79B08C-3380-9042-B82F-8B6922268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265363"/>
              <a:ext cx="49213" cy="90487"/>
            </a:xfrm>
            <a:custGeom>
              <a:avLst/>
              <a:gdLst>
                <a:gd name="T0" fmla="*/ 8 w 136"/>
                <a:gd name="T1" fmla="*/ 198 h 250"/>
                <a:gd name="T2" fmla="*/ 55 w 136"/>
                <a:gd name="T3" fmla="*/ 214 h 250"/>
                <a:gd name="T4" fmla="*/ 98 w 136"/>
                <a:gd name="T5" fmla="*/ 161 h 250"/>
                <a:gd name="T6" fmla="*/ 98 w 136"/>
                <a:gd name="T7" fmla="*/ 145 h 250"/>
                <a:gd name="T8" fmla="*/ 55 w 136"/>
                <a:gd name="T9" fmla="*/ 175 h 250"/>
                <a:gd name="T10" fmla="*/ 0 w 136"/>
                <a:gd name="T11" fmla="*/ 90 h 250"/>
                <a:gd name="T12" fmla="*/ 58 w 136"/>
                <a:gd name="T13" fmla="*/ 0 h 250"/>
                <a:gd name="T14" fmla="*/ 100 w 136"/>
                <a:gd name="T15" fmla="*/ 29 h 250"/>
                <a:gd name="T16" fmla="*/ 100 w 136"/>
                <a:gd name="T17" fmla="*/ 2 h 250"/>
                <a:gd name="T18" fmla="*/ 135 w 136"/>
                <a:gd name="T19" fmla="*/ 2 h 250"/>
                <a:gd name="T20" fmla="*/ 135 w 136"/>
                <a:gd name="T21" fmla="*/ 29 h 250"/>
                <a:gd name="T22" fmla="*/ 135 w 136"/>
                <a:gd name="T23" fmla="*/ 156 h 250"/>
                <a:gd name="T24" fmla="*/ 61 w 136"/>
                <a:gd name="T25" fmla="*/ 249 h 250"/>
                <a:gd name="T26" fmla="*/ 5 w 136"/>
                <a:gd name="T27" fmla="*/ 238 h 250"/>
                <a:gd name="T28" fmla="*/ 8 w 136"/>
                <a:gd name="T29" fmla="*/ 198 h 250"/>
                <a:gd name="T30" fmla="*/ 98 w 136"/>
                <a:gd name="T31" fmla="*/ 82 h 250"/>
                <a:gd name="T32" fmla="*/ 66 w 136"/>
                <a:gd name="T33" fmla="*/ 26 h 250"/>
                <a:gd name="T34" fmla="*/ 37 w 136"/>
                <a:gd name="T35" fmla="*/ 82 h 250"/>
                <a:gd name="T36" fmla="*/ 63 w 136"/>
                <a:gd name="T37" fmla="*/ 140 h 250"/>
                <a:gd name="T38" fmla="*/ 98 w 136"/>
                <a:gd name="T39" fmla="*/ 8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25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81">
              <a:extLst>
                <a:ext uri="{FF2B5EF4-FFF2-40B4-BE49-F238E27FC236}">
                  <a16:creationId xmlns:a16="http://schemas.microsoft.com/office/drawing/2014/main" id="{D80D4967-3C55-A14B-8CA1-402C62727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013" y="2263775"/>
              <a:ext cx="47625" cy="63500"/>
            </a:xfrm>
            <a:custGeom>
              <a:avLst/>
              <a:gdLst>
                <a:gd name="T0" fmla="*/ 16 w 131"/>
                <a:gd name="T1" fmla="*/ 13 h 175"/>
                <a:gd name="T2" fmla="*/ 66 w 131"/>
                <a:gd name="T3" fmla="*/ 0 h 175"/>
                <a:gd name="T4" fmla="*/ 127 w 131"/>
                <a:gd name="T5" fmla="*/ 68 h 175"/>
                <a:gd name="T6" fmla="*/ 127 w 131"/>
                <a:gd name="T7" fmla="*/ 143 h 175"/>
                <a:gd name="T8" fmla="*/ 130 w 131"/>
                <a:gd name="T9" fmla="*/ 172 h 175"/>
                <a:gd name="T10" fmla="*/ 95 w 131"/>
                <a:gd name="T11" fmla="*/ 172 h 175"/>
                <a:gd name="T12" fmla="*/ 93 w 131"/>
                <a:gd name="T13" fmla="*/ 148 h 175"/>
                <a:gd name="T14" fmla="*/ 48 w 131"/>
                <a:gd name="T15" fmla="*/ 174 h 175"/>
                <a:gd name="T16" fmla="*/ 0 w 131"/>
                <a:gd name="T17" fmla="*/ 124 h 175"/>
                <a:gd name="T18" fmla="*/ 85 w 131"/>
                <a:gd name="T19" fmla="*/ 66 h 175"/>
                <a:gd name="T20" fmla="*/ 93 w 131"/>
                <a:gd name="T21" fmla="*/ 66 h 175"/>
                <a:gd name="T22" fmla="*/ 93 w 131"/>
                <a:gd name="T23" fmla="*/ 60 h 175"/>
                <a:gd name="T24" fmla="*/ 64 w 131"/>
                <a:gd name="T25" fmla="*/ 29 h 175"/>
                <a:gd name="T26" fmla="*/ 19 w 131"/>
                <a:gd name="T27" fmla="*/ 45 h 175"/>
                <a:gd name="T28" fmla="*/ 16 w 131"/>
                <a:gd name="T29" fmla="*/ 13 h 175"/>
                <a:gd name="T30" fmla="*/ 90 w 131"/>
                <a:gd name="T31" fmla="*/ 92 h 175"/>
                <a:gd name="T32" fmla="*/ 37 w 131"/>
                <a:gd name="T33" fmla="*/ 124 h 175"/>
                <a:gd name="T34" fmla="*/ 61 w 131"/>
                <a:gd name="T35" fmla="*/ 150 h 175"/>
                <a:gd name="T36" fmla="*/ 93 w 131"/>
                <a:gd name="T37" fmla="*/ 100 h 175"/>
                <a:gd name="T38" fmla="*/ 93 w 131"/>
                <a:gd name="T39" fmla="*/ 92 h 175"/>
                <a:gd name="T40" fmla="*/ 90 w 131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5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61F517E0-A20C-324D-8282-1F268FDD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2263775"/>
              <a:ext cx="46037" cy="63500"/>
            </a:xfrm>
            <a:custGeom>
              <a:avLst/>
              <a:gdLst>
                <a:gd name="T0" fmla="*/ 0 w 128"/>
                <a:gd name="T1" fmla="*/ 31 h 178"/>
                <a:gd name="T2" fmla="*/ 0 w 128"/>
                <a:gd name="T3" fmla="*/ 2 h 178"/>
                <a:gd name="T4" fmla="*/ 37 w 128"/>
                <a:gd name="T5" fmla="*/ 2 h 178"/>
                <a:gd name="T6" fmla="*/ 37 w 128"/>
                <a:gd name="T7" fmla="*/ 29 h 178"/>
                <a:gd name="T8" fmla="*/ 37 w 128"/>
                <a:gd name="T9" fmla="*/ 29 h 178"/>
                <a:gd name="T10" fmla="*/ 37 w 128"/>
                <a:gd name="T11" fmla="*/ 29 h 178"/>
                <a:gd name="T12" fmla="*/ 79 w 128"/>
                <a:gd name="T13" fmla="*/ 0 h 178"/>
                <a:gd name="T14" fmla="*/ 127 w 128"/>
                <a:gd name="T15" fmla="*/ 63 h 178"/>
                <a:gd name="T16" fmla="*/ 127 w 128"/>
                <a:gd name="T17" fmla="*/ 174 h 178"/>
                <a:gd name="T18" fmla="*/ 87 w 128"/>
                <a:gd name="T19" fmla="*/ 174 h 178"/>
                <a:gd name="T20" fmla="*/ 87 w 128"/>
                <a:gd name="T21" fmla="*/ 74 h 178"/>
                <a:gd name="T22" fmla="*/ 66 w 128"/>
                <a:gd name="T23" fmla="*/ 37 h 178"/>
                <a:gd name="T24" fmla="*/ 40 w 128"/>
                <a:gd name="T25" fmla="*/ 76 h 178"/>
                <a:gd name="T26" fmla="*/ 40 w 128"/>
                <a:gd name="T27" fmla="*/ 177 h 178"/>
                <a:gd name="T28" fmla="*/ 0 w 128"/>
                <a:gd name="T29" fmla="*/ 177 h 178"/>
                <a:gd name="T30" fmla="*/ 0 w 128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83">
              <a:extLst>
                <a:ext uri="{FF2B5EF4-FFF2-40B4-BE49-F238E27FC236}">
                  <a16:creationId xmlns:a16="http://schemas.microsoft.com/office/drawing/2014/main" id="{62AFD8D5-1A3A-8A40-AC80-7937C02D7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238375"/>
              <a:ext cx="14287" cy="88900"/>
            </a:xfrm>
            <a:custGeom>
              <a:avLst/>
              <a:gdLst>
                <a:gd name="T0" fmla="*/ 0 w 41"/>
                <a:gd name="T1" fmla="*/ 0 h 247"/>
                <a:gd name="T2" fmla="*/ 40 w 41"/>
                <a:gd name="T3" fmla="*/ 0 h 247"/>
                <a:gd name="T4" fmla="*/ 40 w 41"/>
                <a:gd name="T5" fmla="*/ 39 h 247"/>
                <a:gd name="T6" fmla="*/ 0 w 41"/>
                <a:gd name="T7" fmla="*/ 39 h 247"/>
                <a:gd name="T8" fmla="*/ 0 w 41"/>
                <a:gd name="T9" fmla="*/ 0 h 247"/>
                <a:gd name="T10" fmla="*/ 0 w 41"/>
                <a:gd name="T11" fmla="*/ 74 h 247"/>
                <a:gd name="T12" fmla="*/ 40 w 41"/>
                <a:gd name="T13" fmla="*/ 74 h 247"/>
                <a:gd name="T14" fmla="*/ 40 w 41"/>
                <a:gd name="T15" fmla="*/ 246 h 247"/>
                <a:gd name="T16" fmla="*/ 0 w 41"/>
                <a:gd name="T17" fmla="*/ 246 h 247"/>
                <a:gd name="T18" fmla="*/ 0 w 41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59C1C908-8E19-1242-92AA-6FEDA3C5E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265363"/>
              <a:ext cx="39688" cy="61912"/>
            </a:xfrm>
            <a:custGeom>
              <a:avLst/>
              <a:gdLst>
                <a:gd name="T0" fmla="*/ 0 w 109"/>
                <a:gd name="T1" fmla="*/ 135 h 173"/>
                <a:gd name="T2" fmla="*/ 69 w 109"/>
                <a:gd name="T3" fmla="*/ 29 h 173"/>
                <a:gd name="T4" fmla="*/ 2 w 109"/>
                <a:gd name="T5" fmla="*/ 29 h 173"/>
                <a:gd name="T6" fmla="*/ 2 w 109"/>
                <a:gd name="T7" fmla="*/ 0 h 173"/>
                <a:gd name="T8" fmla="*/ 108 w 109"/>
                <a:gd name="T9" fmla="*/ 0 h 173"/>
                <a:gd name="T10" fmla="*/ 108 w 109"/>
                <a:gd name="T11" fmla="*/ 34 h 173"/>
                <a:gd name="T12" fmla="*/ 40 w 109"/>
                <a:gd name="T13" fmla="*/ 140 h 173"/>
                <a:gd name="T14" fmla="*/ 108 w 109"/>
                <a:gd name="T15" fmla="*/ 140 h 173"/>
                <a:gd name="T16" fmla="*/ 108 w 109"/>
                <a:gd name="T17" fmla="*/ 172 h 173"/>
                <a:gd name="T18" fmla="*/ 0 w 109"/>
                <a:gd name="T19" fmla="*/ 172 h 173"/>
                <a:gd name="T20" fmla="*/ 0 w 109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3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85">
              <a:extLst>
                <a:ext uri="{FF2B5EF4-FFF2-40B4-BE49-F238E27FC236}">
                  <a16:creationId xmlns:a16="http://schemas.microsoft.com/office/drawing/2014/main" id="{7E9E2DF4-6808-D641-87AC-ED9DA5D6D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2263775"/>
              <a:ext cx="46037" cy="63500"/>
            </a:xfrm>
            <a:custGeom>
              <a:avLst/>
              <a:gdLst>
                <a:gd name="T0" fmla="*/ 15 w 130"/>
                <a:gd name="T1" fmla="*/ 13 h 175"/>
                <a:gd name="T2" fmla="*/ 66 w 130"/>
                <a:gd name="T3" fmla="*/ 0 h 175"/>
                <a:gd name="T4" fmla="*/ 127 w 130"/>
                <a:gd name="T5" fmla="*/ 68 h 175"/>
                <a:gd name="T6" fmla="*/ 127 w 130"/>
                <a:gd name="T7" fmla="*/ 143 h 175"/>
                <a:gd name="T8" fmla="*/ 129 w 130"/>
                <a:gd name="T9" fmla="*/ 172 h 175"/>
                <a:gd name="T10" fmla="*/ 95 w 130"/>
                <a:gd name="T11" fmla="*/ 172 h 175"/>
                <a:gd name="T12" fmla="*/ 92 w 130"/>
                <a:gd name="T13" fmla="*/ 148 h 175"/>
                <a:gd name="T14" fmla="*/ 47 w 130"/>
                <a:gd name="T15" fmla="*/ 174 h 175"/>
                <a:gd name="T16" fmla="*/ 0 w 130"/>
                <a:gd name="T17" fmla="*/ 124 h 175"/>
                <a:gd name="T18" fmla="*/ 84 w 130"/>
                <a:gd name="T19" fmla="*/ 66 h 175"/>
                <a:gd name="T20" fmla="*/ 92 w 130"/>
                <a:gd name="T21" fmla="*/ 66 h 175"/>
                <a:gd name="T22" fmla="*/ 92 w 130"/>
                <a:gd name="T23" fmla="*/ 60 h 175"/>
                <a:gd name="T24" fmla="*/ 63 w 130"/>
                <a:gd name="T25" fmla="*/ 29 h 175"/>
                <a:gd name="T26" fmla="*/ 18 w 130"/>
                <a:gd name="T27" fmla="*/ 45 h 175"/>
                <a:gd name="T28" fmla="*/ 15 w 130"/>
                <a:gd name="T29" fmla="*/ 13 h 175"/>
                <a:gd name="T30" fmla="*/ 90 w 130"/>
                <a:gd name="T31" fmla="*/ 92 h 175"/>
                <a:gd name="T32" fmla="*/ 37 w 130"/>
                <a:gd name="T33" fmla="*/ 124 h 175"/>
                <a:gd name="T34" fmla="*/ 60 w 130"/>
                <a:gd name="T35" fmla="*/ 150 h 175"/>
                <a:gd name="T36" fmla="*/ 92 w 130"/>
                <a:gd name="T37" fmla="*/ 100 h 175"/>
                <a:gd name="T38" fmla="*/ 92 w 130"/>
                <a:gd name="T39" fmla="*/ 92 h 175"/>
                <a:gd name="T40" fmla="*/ 90 w 130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5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8E814830-5594-3442-939A-48651A392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2247900"/>
              <a:ext cx="34925" cy="80963"/>
            </a:xfrm>
            <a:custGeom>
              <a:avLst/>
              <a:gdLst>
                <a:gd name="T0" fmla="*/ 24 w 99"/>
                <a:gd name="T1" fmla="*/ 13 h 223"/>
                <a:gd name="T2" fmla="*/ 64 w 99"/>
                <a:gd name="T3" fmla="*/ 0 h 223"/>
                <a:gd name="T4" fmla="*/ 64 w 99"/>
                <a:gd name="T5" fmla="*/ 47 h 223"/>
                <a:gd name="T6" fmla="*/ 96 w 99"/>
                <a:gd name="T7" fmla="*/ 47 h 223"/>
                <a:gd name="T8" fmla="*/ 96 w 99"/>
                <a:gd name="T9" fmla="*/ 76 h 223"/>
                <a:gd name="T10" fmla="*/ 64 w 99"/>
                <a:gd name="T11" fmla="*/ 76 h 223"/>
                <a:gd name="T12" fmla="*/ 64 w 99"/>
                <a:gd name="T13" fmla="*/ 166 h 223"/>
                <a:gd name="T14" fmla="*/ 83 w 99"/>
                <a:gd name="T15" fmla="*/ 190 h 223"/>
                <a:gd name="T16" fmla="*/ 98 w 99"/>
                <a:gd name="T17" fmla="*/ 188 h 223"/>
                <a:gd name="T18" fmla="*/ 98 w 99"/>
                <a:gd name="T19" fmla="*/ 217 h 223"/>
                <a:gd name="T20" fmla="*/ 72 w 99"/>
                <a:gd name="T21" fmla="*/ 222 h 223"/>
                <a:gd name="T22" fmla="*/ 27 w 99"/>
                <a:gd name="T23" fmla="*/ 172 h 223"/>
                <a:gd name="T24" fmla="*/ 27 w 99"/>
                <a:gd name="T25" fmla="*/ 76 h 223"/>
                <a:gd name="T26" fmla="*/ 0 w 99"/>
                <a:gd name="T27" fmla="*/ 76 h 223"/>
                <a:gd name="T28" fmla="*/ 0 w 99"/>
                <a:gd name="T29" fmla="*/ 47 h 223"/>
                <a:gd name="T30" fmla="*/ 27 w 99"/>
                <a:gd name="T31" fmla="*/ 47 h 223"/>
                <a:gd name="T32" fmla="*/ 24 w 99"/>
                <a:gd name="T33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3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853DFF21-95D2-A84A-9AA8-D8E9F32F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2238375"/>
              <a:ext cx="15875" cy="88900"/>
            </a:xfrm>
            <a:custGeom>
              <a:avLst/>
              <a:gdLst>
                <a:gd name="T0" fmla="*/ 0 w 43"/>
                <a:gd name="T1" fmla="*/ 0 h 247"/>
                <a:gd name="T2" fmla="*/ 40 w 43"/>
                <a:gd name="T3" fmla="*/ 0 h 247"/>
                <a:gd name="T4" fmla="*/ 40 w 43"/>
                <a:gd name="T5" fmla="*/ 39 h 247"/>
                <a:gd name="T6" fmla="*/ 0 w 43"/>
                <a:gd name="T7" fmla="*/ 39 h 247"/>
                <a:gd name="T8" fmla="*/ 0 w 43"/>
                <a:gd name="T9" fmla="*/ 0 h 247"/>
                <a:gd name="T10" fmla="*/ 3 w 43"/>
                <a:gd name="T11" fmla="*/ 74 h 247"/>
                <a:gd name="T12" fmla="*/ 42 w 43"/>
                <a:gd name="T13" fmla="*/ 74 h 247"/>
                <a:gd name="T14" fmla="*/ 42 w 43"/>
                <a:gd name="T15" fmla="*/ 246 h 247"/>
                <a:gd name="T16" fmla="*/ 3 w 43"/>
                <a:gd name="T17" fmla="*/ 246 h 247"/>
                <a:gd name="T18" fmla="*/ 3 w 43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D264387-1782-7F43-B20A-9F709F58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2263775"/>
              <a:ext cx="52387" cy="65088"/>
            </a:xfrm>
            <a:custGeom>
              <a:avLst/>
              <a:gdLst>
                <a:gd name="T0" fmla="*/ 143 w 144"/>
                <a:gd name="T1" fmla="*/ 88 h 179"/>
                <a:gd name="T2" fmla="*/ 71 w 144"/>
                <a:gd name="T3" fmla="*/ 178 h 179"/>
                <a:gd name="T4" fmla="*/ 0 w 144"/>
                <a:gd name="T5" fmla="*/ 88 h 179"/>
                <a:gd name="T6" fmla="*/ 71 w 144"/>
                <a:gd name="T7" fmla="*/ 0 h 179"/>
                <a:gd name="T8" fmla="*/ 143 w 144"/>
                <a:gd name="T9" fmla="*/ 88 h 179"/>
                <a:gd name="T10" fmla="*/ 103 w 144"/>
                <a:gd name="T11" fmla="*/ 88 h 179"/>
                <a:gd name="T12" fmla="*/ 71 w 144"/>
                <a:gd name="T13" fmla="*/ 29 h 179"/>
                <a:gd name="T14" fmla="*/ 39 w 144"/>
                <a:gd name="T15" fmla="*/ 88 h 179"/>
                <a:gd name="T16" fmla="*/ 71 w 144"/>
                <a:gd name="T17" fmla="*/ 146 h 179"/>
                <a:gd name="T18" fmla="*/ 103 w 144"/>
                <a:gd name="T19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79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89">
              <a:extLst>
                <a:ext uri="{FF2B5EF4-FFF2-40B4-BE49-F238E27FC236}">
                  <a16:creationId xmlns:a16="http://schemas.microsoft.com/office/drawing/2014/main" id="{47845C76-8051-BD43-9508-8848A6A0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263775"/>
              <a:ext cx="46038" cy="63500"/>
            </a:xfrm>
            <a:custGeom>
              <a:avLst/>
              <a:gdLst>
                <a:gd name="T0" fmla="*/ 0 w 129"/>
                <a:gd name="T1" fmla="*/ 31 h 178"/>
                <a:gd name="T2" fmla="*/ 0 w 129"/>
                <a:gd name="T3" fmla="*/ 2 h 178"/>
                <a:gd name="T4" fmla="*/ 38 w 129"/>
                <a:gd name="T5" fmla="*/ 2 h 178"/>
                <a:gd name="T6" fmla="*/ 38 w 129"/>
                <a:gd name="T7" fmla="*/ 29 h 178"/>
                <a:gd name="T8" fmla="*/ 38 w 129"/>
                <a:gd name="T9" fmla="*/ 29 h 178"/>
                <a:gd name="T10" fmla="*/ 38 w 129"/>
                <a:gd name="T11" fmla="*/ 29 h 178"/>
                <a:gd name="T12" fmla="*/ 80 w 129"/>
                <a:gd name="T13" fmla="*/ 0 h 178"/>
                <a:gd name="T14" fmla="*/ 128 w 129"/>
                <a:gd name="T15" fmla="*/ 63 h 178"/>
                <a:gd name="T16" fmla="*/ 128 w 129"/>
                <a:gd name="T17" fmla="*/ 174 h 178"/>
                <a:gd name="T18" fmla="*/ 88 w 129"/>
                <a:gd name="T19" fmla="*/ 174 h 178"/>
                <a:gd name="T20" fmla="*/ 88 w 129"/>
                <a:gd name="T21" fmla="*/ 74 h 178"/>
                <a:gd name="T22" fmla="*/ 67 w 129"/>
                <a:gd name="T23" fmla="*/ 37 h 178"/>
                <a:gd name="T24" fmla="*/ 40 w 129"/>
                <a:gd name="T25" fmla="*/ 76 h 178"/>
                <a:gd name="T26" fmla="*/ 40 w 129"/>
                <a:gd name="T27" fmla="*/ 177 h 178"/>
                <a:gd name="T28" fmla="*/ 0 w 129"/>
                <a:gd name="T29" fmla="*/ 177 h 178"/>
                <a:gd name="T30" fmla="*/ 0 w 129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90">
              <a:extLst>
                <a:ext uri="{FF2B5EF4-FFF2-40B4-BE49-F238E27FC236}">
                  <a16:creationId xmlns:a16="http://schemas.microsoft.com/office/drawing/2014/main" id="{142057B0-7F38-DB4A-9295-B053E2D8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2014538"/>
              <a:ext cx="339725" cy="336550"/>
            </a:xfrm>
            <a:custGeom>
              <a:avLst/>
              <a:gdLst>
                <a:gd name="T0" fmla="*/ 0 w 943"/>
                <a:gd name="T1" fmla="*/ 466 h 933"/>
                <a:gd name="T2" fmla="*/ 471 w 943"/>
                <a:gd name="T3" fmla="*/ 0 h 933"/>
                <a:gd name="T4" fmla="*/ 942 w 943"/>
                <a:gd name="T5" fmla="*/ 466 h 933"/>
                <a:gd name="T6" fmla="*/ 471 w 943"/>
                <a:gd name="T7" fmla="*/ 932 h 933"/>
                <a:gd name="T8" fmla="*/ 0 w 943"/>
                <a:gd name="T9" fmla="*/ 466 h 933"/>
                <a:gd name="T10" fmla="*/ 21 w 943"/>
                <a:gd name="T11" fmla="*/ 466 h 933"/>
                <a:gd name="T12" fmla="*/ 471 w 943"/>
                <a:gd name="T13" fmla="*/ 911 h 933"/>
                <a:gd name="T14" fmla="*/ 920 w 943"/>
                <a:gd name="T15" fmla="*/ 466 h 933"/>
                <a:gd name="T16" fmla="*/ 471 w 943"/>
                <a:gd name="T17" fmla="*/ 22 h 933"/>
                <a:gd name="T18" fmla="*/ 21 w 943"/>
                <a:gd name="T19" fmla="*/ 46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933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91">
              <a:extLst>
                <a:ext uri="{FF2B5EF4-FFF2-40B4-BE49-F238E27FC236}">
                  <a16:creationId xmlns:a16="http://schemas.microsoft.com/office/drawing/2014/main" id="{1AA1FC6F-0D7D-A143-9BDD-B76D1061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2060575"/>
              <a:ext cx="252413" cy="242888"/>
            </a:xfrm>
            <a:custGeom>
              <a:avLst/>
              <a:gdLst>
                <a:gd name="T0" fmla="*/ 0 w 701"/>
                <a:gd name="T1" fmla="*/ 336 h 674"/>
                <a:gd name="T2" fmla="*/ 349 w 701"/>
                <a:gd name="T3" fmla="*/ 0 h 674"/>
                <a:gd name="T4" fmla="*/ 698 w 701"/>
                <a:gd name="T5" fmla="*/ 336 h 674"/>
                <a:gd name="T6" fmla="*/ 349 w 701"/>
                <a:gd name="T7" fmla="*/ 673 h 674"/>
                <a:gd name="T8" fmla="*/ 0 w 701"/>
                <a:gd name="T9" fmla="*/ 336 h 674"/>
                <a:gd name="T10" fmla="*/ 24 w 701"/>
                <a:gd name="T11" fmla="*/ 336 h 674"/>
                <a:gd name="T12" fmla="*/ 349 w 701"/>
                <a:gd name="T13" fmla="*/ 649 h 674"/>
                <a:gd name="T14" fmla="*/ 674 w 701"/>
                <a:gd name="T15" fmla="*/ 336 h 674"/>
                <a:gd name="T16" fmla="*/ 349 w 701"/>
                <a:gd name="T17" fmla="*/ 24 h 674"/>
                <a:gd name="T18" fmla="*/ 24 w 701"/>
                <a:gd name="T19" fmla="*/ 3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74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FDA2E408-0B81-2D4C-A991-50829CA3A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124075"/>
              <a:ext cx="20638" cy="20638"/>
            </a:xfrm>
            <a:custGeom>
              <a:avLst/>
              <a:gdLst>
                <a:gd name="T0" fmla="*/ 32 w 59"/>
                <a:gd name="T1" fmla="*/ 0 h 57"/>
                <a:gd name="T2" fmla="*/ 37 w 59"/>
                <a:gd name="T3" fmla="*/ 24 h 57"/>
                <a:gd name="T4" fmla="*/ 58 w 59"/>
                <a:gd name="T5" fmla="*/ 24 h 57"/>
                <a:gd name="T6" fmla="*/ 42 w 59"/>
                <a:gd name="T7" fmla="*/ 34 h 57"/>
                <a:gd name="T8" fmla="*/ 50 w 59"/>
                <a:gd name="T9" fmla="*/ 56 h 57"/>
                <a:gd name="T10" fmla="*/ 29 w 59"/>
                <a:gd name="T11" fmla="*/ 40 h 57"/>
                <a:gd name="T12" fmla="*/ 10 w 59"/>
                <a:gd name="T13" fmla="*/ 56 h 57"/>
                <a:gd name="T14" fmla="*/ 18 w 59"/>
                <a:gd name="T15" fmla="*/ 34 h 57"/>
                <a:gd name="T16" fmla="*/ 0 w 59"/>
                <a:gd name="T17" fmla="*/ 24 h 57"/>
                <a:gd name="T18" fmla="*/ 21 w 59"/>
                <a:gd name="T19" fmla="*/ 24 h 57"/>
                <a:gd name="T20" fmla="*/ 32 w 59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7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93">
              <a:extLst>
                <a:ext uri="{FF2B5EF4-FFF2-40B4-BE49-F238E27FC236}">
                  <a16:creationId xmlns:a16="http://schemas.microsoft.com/office/drawing/2014/main" id="{3C6FAE94-70AA-234A-B4F2-08EFB5C2A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5" y="2122488"/>
              <a:ext cx="25400" cy="23812"/>
            </a:xfrm>
            <a:custGeom>
              <a:avLst/>
              <a:gdLst>
                <a:gd name="T0" fmla="*/ 56 w 70"/>
                <a:gd name="T1" fmla="*/ 63 h 64"/>
                <a:gd name="T2" fmla="*/ 35 w 70"/>
                <a:gd name="T3" fmla="*/ 45 h 64"/>
                <a:gd name="T4" fmla="*/ 16 w 70"/>
                <a:gd name="T5" fmla="*/ 61 h 64"/>
                <a:gd name="T6" fmla="*/ 14 w 70"/>
                <a:gd name="T7" fmla="*/ 61 h 64"/>
                <a:gd name="T8" fmla="*/ 22 w 70"/>
                <a:gd name="T9" fmla="*/ 39 h 64"/>
                <a:gd name="T10" fmla="*/ 0 w 70"/>
                <a:gd name="T11" fmla="*/ 26 h 64"/>
                <a:gd name="T12" fmla="*/ 25 w 70"/>
                <a:gd name="T13" fmla="*/ 26 h 64"/>
                <a:gd name="T14" fmla="*/ 24 w 70"/>
                <a:gd name="T15" fmla="*/ 29 h 64"/>
                <a:gd name="T16" fmla="*/ 8 w 70"/>
                <a:gd name="T17" fmla="*/ 29 h 64"/>
                <a:gd name="T18" fmla="*/ 24 w 70"/>
                <a:gd name="T19" fmla="*/ 39 h 64"/>
                <a:gd name="T20" fmla="*/ 19 w 70"/>
                <a:gd name="T21" fmla="*/ 58 h 64"/>
                <a:gd name="T22" fmla="*/ 35 w 70"/>
                <a:gd name="T23" fmla="*/ 42 h 64"/>
                <a:gd name="T24" fmla="*/ 51 w 70"/>
                <a:gd name="T25" fmla="*/ 55 h 64"/>
                <a:gd name="T26" fmla="*/ 46 w 70"/>
                <a:gd name="T27" fmla="*/ 39 h 64"/>
                <a:gd name="T28" fmla="*/ 59 w 70"/>
                <a:gd name="T29" fmla="*/ 29 h 64"/>
                <a:gd name="T30" fmla="*/ 38 w 70"/>
                <a:gd name="T31" fmla="*/ 29 h 64"/>
                <a:gd name="T32" fmla="*/ 33 w 70"/>
                <a:gd name="T33" fmla="*/ 11 h 64"/>
                <a:gd name="T34" fmla="*/ 38 w 70"/>
                <a:gd name="T35" fmla="*/ 0 h 64"/>
                <a:gd name="T36" fmla="*/ 46 w 70"/>
                <a:gd name="T37" fmla="*/ 26 h 64"/>
                <a:gd name="T38" fmla="*/ 69 w 70"/>
                <a:gd name="T39" fmla="*/ 26 h 64"/>
                <a:gd name="T40" fmla="*/ 51 w 70"/>
                <a:gd name="T41" fmla="*/ 42 h 64"/>
                <a:gd name="T42" fmla="*/ 56 w 70"/>
                <a:gd name="T43" fmla="*/ 63 h 64"/>
                <a:gd name="T44" fmla="*/ 27 w 70"/>
                <a:gd name="T45" fmla="*/ 26 h 64"/>
                <a:gd name="T46" fmla="*/ 33 w 70"/>
                <a:gd name="T47" fmla="*/ 11 h 64"/>
                <a:gd name="T48" fmla="*/ 32 w 70"/>
                <a:gd name="T49" fmla="*/ 8 h 64"/>
                <a:gd name="T50" fmla="*/ 25 w 70"/>
                <a:gd name="T51" fmla="*/ 26 h 64"/>
                <a:gd name="T52" fmla="*/ 27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94">
              <a:extLst>
                <a:ext uri="{FF2B5EF4-FFF2-40B4-BE49-F238E27FC236}">
                  <a16:creationId xmlns:a16="http://schemas.microsoft.com/office/drawing/2014/main" id="{EFF96C92-53DF-AF4D-8A62-68C1FA2F3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9963"/>
              <a:ext cx="22225" cy="20637"/>
            </a:xfrm>
            <a:custGeom>
              <a:avLst/>
              <a:gdLst>
                <a:gd name="T0" fmla="*/ 32 w 62"/>
                <a:gd name="T1" fmla="*/ 0 h 57"/>
                <a:gd name="T2" fmla="*/ 37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1 w 62"/>
                <a:gd name="T9" fmla="*/ 56 h 57"/>
                <a:gd name="T10" fmla="*/ 32 w 62"/>
                <a:gd name="T11" fmla="*/ 40 h 57"/>
                <a:gd name="T12" fmla="*/ 11 w 62"/>
                <a:gd name="T13" fmla="*/ 56 h 57"/>
                <a:gd name="T14" fmla="*/ 19 w 62"/>
                <a:gd name="T15" fmla="*/ 34 h 57"/>
                <a:gd name="T16" fmla="*/ 0 w 62"/>
                <a:gd name="T17" fmla="*/ 21 h 57"/>
                <a:gd name="T18" fmla="*/ 22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95">
              <a:extLst>
                <a:ext uri="{FF2B5EF4-FFF2-40B4-BE49-F238E27FC236}">
                  <a16:creationId xmlns:a16="http://schemas.microsoft.com/office/drawing/2014/main" id="{7865DE05-EE10-A64A-8248-54A4D26FD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8375"/>
              <a:ext cx="25400" cy="23813"/>
            </a:xfrm>
            <a:custGeom>
              <a:avLst/>
              <a:gdLst>
                <a:gd name="T0" fmla="*/ 55 w 70"/>
                <a:gd name="T1" fmla="*/ 63 h 64"/>
                <a:gd name="T2" fmla="*/ 34 w 70"/>
                <a:gd name="T3" fmla="*/ 45 h 64"/>
                <a:gd name="T4" fmla="*/ 16 w 70"/>
                <a:gd name="T5" fmla="*/ 61 h 64"/>
                <a:gd name="T6" fmla="*/ 13 w 70"/>
                <a:gd name="T7" fmla="*/ 61 h 64"/>
                <a:gd name="T8" fmla="*/ 21 w 70"/>
                <a:gd name="T9" fmla="*/ 39 h 64"/>
                <a:gd name="T10" fmla="*/ 0 w 70"/>
                <a:gd name="T11" fmla="*/ 26 h 64"/>
                <a:gd name="T12" fmla="*/ 22 w 70"/>
                <a:gd name="T13" fmla="*/ 26 h 64"/>
                <a:gd name="T14" fmla="*/ 21 w 70"/>
                <a:gd name="T15" fmla="*/ 29 h 64"/>
                <a:gd name="T16" fmla="*/ 5 w 70"/>
                <a:gd name="T17" fmla="*/ 29 h 64"/>
                <a:gd name="T18" fmla="*/ 21 w 70"/>
                <a:gd name="T19" fmla="*/ 39 h 64"/>
                <a:gd name="T20" fmla="*/ 16 w 70"/>
                <a:gd name="T21" fmla="*/ 58 h 64"/>
                <a:gd name="T22" fmla="*/ 32 w 70"/>
                <a:gd name="T23" fmla="*/ 42 h 64"/>
                <a:gd name="T24" fmla="*/ 47 w 70"/>
                <a:gd name="T25" fmla="*/ 55 h 64"/>
                <a:gd name="T26" fmla="*/ 42 w 70"/>
                <a:gd name="T27" fmla="*/ 39 h 64"/>
                <a:gd name="T28" fmla="*/ 55 w 70"/>
                <a:gd name="T29" fmla="*/ 29 h 64"/>
                <a:gd name="T30" fmla="*/ 34 w 70"/>
                <a:gd name="T31" fmla="*/ 29 h 64"/>
                <a:gd name="T32" fmla="*/ 31 w 70"/>
                <a:gd name="T33" fmla="*/ 15 h 64"/>
                <a:gd name="T34" fmla="*/ 37 w 70"/>
                <a:gd name="T35" fmla="*/ 0 h 64"/>
                <a:gd name="T36" fmla="*/ 45 w 70"/>
                <a:gd name="T37" fmla="*/ 26 h 64"/>
                <a:gd name="T38" fmla="*/ 69 w 70"/>
                <a:gd name="T39" fmla="*/ 26 h 64"/>
                <a:gd name="T40" fmla="*/ 50 w 70"/>
                <a:gd name="T41" fmla="*/ 39 h 64"/>
                <a:gd name="T42" fmla="*/ 55 w 70"/>
                <a:gd name="T43" fmla="*/ 63 h 64"/>
                <a:gd name="T44" fmla="*/ 26 w 70"/>
                <a:gd name="T45" fmla="*/ 26 h 64"/>
                <a:gd name="T46" fmla="*/ 31 w 70"/>
                <a:gd name="T47" fmla="*/ 15 h 64"/>
                <a:gd name="T48" fmla="*/ 29 w 70"/>
                <a:gd name="T49" fmla="*/ 8 h 64"/>
                <a:gd name="T50" fmla="*/ 22 w 70"/>
                <a:gd name="T51" fmla="*/ 26 h 64"/>
                <a:gd name="T52" fmla="*/ 26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96">
              <a:extLst>
                <a:ext uri="{FF2B5EF4-FFF2-40B4-BE49-F238E27FC236}">
                  <a16:creationId xmlns:a16="http://schemas.microsoft.com/office/drawing/2014/main" id="{A47F784E-B03A-A445-BB70-65625ED01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238375"/>
              <a:ext cx="20637" cy="20638"/>
            </a:xfrm>
            <a:custGeom>
              <a:avLst/>
              <a:gdLst>
                <a:gd name="T0" fmla="*/ 31 w 59"/>
                <a:gd name="T1" fmla="*/ 0 h 56"/>
                <a:gd name="T2" fmla="*/ 37 w 59"/>
                <a:gd name="T3" fmla="*/ 21 h 56"/>
                <a:gd name="T4" fmla="*/ 58 w 59"/>
                <a:gd name="T5" fmla="*/ 21 h 56"/>
                <a:gd name="T6" fmla="*/ 42 w 59"/>
                <a:gd name="T7" fmla="*/ 34 h 56"/>
                <a:gd name="T8" fmla="*/ 50 w 59"/>
                <a:gd name="T9" fmla="*/ 55 h 56"/>
                <a:gd name="T10" fmla="*/ 29 w 59"/>
                <a:gd name="T11" fmla="*/ 39 h 56"/>
                <a:gd name="T12" fmla="*/ 10 w 59"/>
                <a:gd name="T13" fmla="*/ 55 h 56"/>
                <a:gd name="T14" fmla="*/ 18 w 59"/>
                <a:gd name="T15" fmla="*/ 34 h 56"/>
                <a:gd name="T16" fmla="*/ 0 w 59"/>
                <a:gd name="T17" fmla="*/ 21 h 56"/>
                <a:gd name="T18" fmla="*/ 21 w 59"/>
                <a:gd name="T19" fmla="*/ 24 h 56"/>
                <a:gd name="T20" fmla="*/ 31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97">
              <a:extLst>
                <a:ext uri="{FF2B5EF4-FFF2-40B4-BE49-F238E27FC236}">
                  <a16:creationId xmlns:a16="http://schemas.microsoft.com/office/drawing/2014/main" id="{C38E0C9A-DCFB-ED43-8685-AB70236D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236788"/>
              <a:ext cx="25400" cy="23812"/>
            </a:xfrm>
            <a:custGeom>
              <a:avLst/>
              <a:gdLst>
                <a:gd name="T0" fmla="*/ 56 w 70"/>
                <a:gd name="T1" fmla="*/ 64 h 65"/>
                <a:gd name="T2" fmla="*/ 35 w 70"/>
                <a:gd name="T3" fmla="*/ 45 h 65"/>
                <a:gd name="T4" fmla="*/ 16 w 70"/>
                <a:gd name="T5" fmla="*/ 61 h 65"/>
                <a:gd name="T6" fmla="*/ 14 w 70"/>
                <a:gd name="T7" fmla="*/ 61 h 65"/>
                <a:gd name="T8" fmla="*/ 22 w 70"/>
                <a:gd name="T9" fmla="*/ 40 h 65"/>
                <a:gd name="T10" fmla="*/ 0 w 70"/>
                <a:gd name="T11" fmla="*/ 27 h 65"/>
                <a:gd name="T12" fmla="*/ 25 w 70"/>
                <a:gd name="T13" fmla="*/ 27 h 65"/>
                <a:gd name="T14" fmla="*/ 24 w 70"/>
                <a:gd name="T15" fmla="*/ 30 h 65"/>
                <a:gd name="T16" fmla="*/ 8 w 70"/>
                <a:gd name="T17" fmla="*/ 30 h 65"/>
                <a:gd name="T18" fmla="*/ 24 w 70"/>
                <a:gd name="T19" fmla="*/ 40 h 65"/>
                <a:gd name="T20" fmla="*/ 19 w 70"/>
                <a:gd name="T21" fmla="*/ 59 h 65"/>
                <a:gd name="T22" fmla="*/ 35 w 70"/>
                <a:gd name="T23" fmla="*/ 43 h 65"/>
                <a:gd name="T24" fmla="*/ 51 w 70"/>
                <a:gd name="T25" fmla="*/ 56 h 65"/>
                <a:gd name="T26" fmla="*/ 45 w 70"/>
                <a:gd name="T27" fmla="*/ 40 h 65"/>
                <a:gd name="T28" fmla="*/ 59 w 70"/>
                <a:gd name="T29" fmla="*/ 30 h 65"/>
                <a:gd name="T30" fmla="*/ 37 w 70"/>
                <a:gd name="T31" fmla="*/ 30 h 65"/>
                <a:gd name="T32" fmla="*/ 33 w 70"/>
                <a:gd name="T33" fmla="*/ 12 h 65"/>
                <a:gd name="T34" fmla="*/ 37 w 70"/>
                <a:gd name="T35" fmla="*/ 0 h 65"/>
                <a:gd name="T36" fmla="*/ 45 w 70"/>
                <a:gd name="T37" fmla="*/ 27 h 65"/>
                <a:gd name="T38" fmla="*/ 69 w 70"/>
                <a:gd name="T39" fmla="*/ 27 h 65"/>
                <a:gd name="T40" fmla="*/ 51 w 70"/>
                <a:gd name="T41" fmla="*/ 40 h 65"/>
                <a:gd name="T42" fmla="*/ 56 w 70"/>
                <a:gd name="T43" fmla="*/ 64 h 65"/>
                <a:gd name="T44" fmla="*/ 27 w 70"/>
                <a:gd name="T45" fmla="*/ 27 h 65"/>
                <a:gd name="T46" fmla="*/ 33 w 70"/>
                <a:gd name="T47" fmla="*/ 12 h 65"/>
                <a:gd name="T48" fmla="*/ 32 w 70"/>
                <a:gd name="T49" fmla="*/ 8 h 65"/>
                <a:gd name="T50" fmla="*/ 25 w 70"/>
                <a:gd name="T51" fmla="*/ 27 h 65"/>
                <a:gd name="T52" fmla="*/ 27 w 70"/>
                <a:gd name="T5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98">
              <a:extLst>
                <a:ext uri="{FF2B5EF4-FFF2-40B4-BE49-F238E27FC236}">
                  <a16:creationId xmlns:a16="http://schemas.microsoft.com/office/drawing/2014/main" id="{EEB33FF8-AB11-894A-B7DD-86164D7E5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2225" cy="20638"/>
            </a:xfrm>
            <a:custGeom>
              <a:avLst/>
              <a:gdLst>
                <a:gd name="T0" fmla="*/ 32 w 62"/>
                <a:gd name="T1" fmla="*/ 0 h 57"/>
                <a:gd name="T2" fmla="*/ 42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0 w 62"/>
                <a:gd name="T9" fmla="*/ 56 h 57"/>
                <a:gd name="T10" fmla="*/ 32 w 62"/>
                <a:gd name="T11" fmla="*/ 37 h 57"/>
                <a:gd name="T12" fmla="*/ 13 w 62"/>
                <a:gd name="T13" fmla="*/ 56 h 57"/>
                <a:gd name="T14" fmla="*/ 21 w 62"/>
                <a:gd name="T15" fmla="*/ 34 h 57"/>
                <a:gd name="T16" fmla="*/ 0 w 62"/>
                <a:gd name="T17" fmla="*/ 21 h 57"/>
                <a:gd name="T18" fmla="*/ 24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99">
              <a:extLst>
                <a:ext uri="{FF2B5EF4-FFF2-40B4-BE49-F238E27FC236}">
                  <a16:creationId xmlns:a16="http://schemas.microsoft.com/office/drawing/2014/main" id="{02EAE2ED-69C9-D14C-91E7-ECF0EF336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5400" cy="22225"/>
            </a:xfrm>
            <a:custGeom>
              <a:avLst/>
              <a:gdLst>
                <a:gd name="T0" fmla="*/ 56 w 70"/>
                <a:gd name="T1" fmla="*/ 61 h 62"/>
                <a:gd name="T2" fmla="*/ 35 w 70"/>
                <a:gd name="T3" fmla="*/ 43 h 62"/>
                <a:gd name="T4" fmla="*/ 16 w 70"/>
                <a:gd name="T5" fmla="*/ 61 h 62"/>
                <a:gd name="T6" fmla="*/ 13 w 70"/>
                <a:gd name="T7" fmla="*/ 61 h 62"/>
                <a:gd name="T8" fmla="*/ 21 w 70"/>
                <a:gd name="T9" fmla="*/ 40 h 62"/>
                <a:gd name="T10" fmla="*/ 0 w 70"/>
                <a:gd name="T11" fmla="*/ 27 h 62"/>
                <a:gd name="T12" fmla="*/ 25 w 70"/>
                <a:gd name="T13" fmla="*/ 27 h 62"/>
                <a:gd name="T14" fmla="*/ 24 w 70"/>
                <a:gd name="T15" fmla="*/ 29 h 62"/>
                <a:gd name="T16" fmla="*/ 8 w 70"/>
                <a:gd name="T17" fmla="*/ 27 h 62"/>
                <a:gd name="T18" fmla="*/ 24 w 70"/>
                <a:gd name="T19" fmla="*/ 37 h 62"/>
                <a:gd name="T20" fmla="*/ 19 w 70"/>
                <a:gd name="T21" fmla="*/ 56 h 62"/>
                <a:gd name="T22" fmla="*/ 35 w 70"/>
                <a:gd name="T23" fmla="*/ 40 h 62"/>
                <a:gd name="T24" fmla="*/ 51 w 70"/>
                <a:gd name="T25" fmla="*/ 56 h 62"/>
                <a:gd name="T26" fmla="*/ 45 w 70"/>
                <a:gd name="T27" fmla="*/ 40 h 62"/>
                <a:gd name="T28" fmla="*/ 58 w 70"/>
                <a:gd name="T29" fmla="*/ 29 h 62"/>
                <a:gd name="T30" fmla="*/ 40 w 70"/>
                <a:gd name="T31" fmla="*/ 29 h 62"/>
                <a:gd name="T32" fmla="*/ 33 w 70"/>
                <a:gd name="T33" fmla="*/ 11 h 62"/>
                <a:gd name="T34" fmla="*/ 37 w 70"/>
                <a:gd name="T35" fmla="*/ 0 h 62"/>
                <a:gd name="T36" fmla="*/ 45 w 70"/>
                <a:gd name="T37" fmla="*/ 24 h 62"/>
                <a:gd name="T38" fmla="*/ 69 w 70"/>
                <a:gd name="T39" fmla="*/ 24 h 62"/>
                <a:gd name="T40" fmla="*/ 51 w 70"/>
                <a:gd name="T41" fmla="*/ 37 h 62"/>
                <a:gd name="T42" fmla="*/ 56 w 70"/>
                <a:gd name="T43" fmla="*/ 61 h 62"/>
                <a:gd name="T44" fmla="*/ 27 w 70"/>
                <a:gd name="T45" fmla="*/ 27 h 62"/>
                <a:gd name="T46" fmla="*/ 33 w 70"/>
                <a:gd name="T47" fmla="*/ 11 h 62"/>
                <a:gd name="T48" fmla="*/ 32 w 70"/>
                <a:gd name="T49" fmla="*/ 8 h 62"/>
                <a:gd name="T50" fmla="*/ 25 w 70"/>
                <a:gd name="T51" fmla="*/ 27 h 62"/>
                <a:gd name="T52" fmla="*/ 27 w 70"/>
                <a:gd name="T5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2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00">
              <a:extLst>
                <a:ext uri="{FF2B5EF4-FFF2-40B4-BE49-F238E27FC236}">
                  <a16:creationId xmlns:a16="http://schemas.microsoft.com/office/drawing/2014/main" id="{A59417FD-19A4-B142-8AAC-A3453139C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266950"/>
              <a:ext cx="33337" cy="31750"/>
            </a:xfrm>
            <a:custGeom>
              <a:avLst/>
              <a:gdLst>
                <a:gd name="T0" fmla="*/ 79 w 91"/>
                <a:gd name="T1" fmla="*/ 29 h 88"/>
                <a:gd name="T2" fmla="*/ 90 w 91"/>
                <a:gd name="T3" fmla="*/ 37 h 88"/>
                <a:gd name="T4" fmla="*/ 42 w 91"/>
                <a:gd name="T5" fmla="*/ 87 h 88"/>
                <a:gd name="T6" fmla="*/ 31 w 91"/>
                <a:gd name="T7" fmla="*/ 77 h 88"/>
                <a:gd name="T8" fmla="*/ 45 w 91"/>
                <a:gd name="T9" fmla="*/ 24 h 88"/>
                <a:gd name="T10" fmla="*/ 45 w 91"/>
                <a:gd name="T11" fmla="*/ 24 h 88"/>
                <a:gd name="T12" fmla="*/ 10 w 91"/>
                <a:gd name="T13" fmla="*/ 58 h 88"/>
                <a:gd name="T14" fmla="*/ 0 w 91"/>
                <a:gd name="T15" fmla="*/ 50 h 88"/>
                <a:gd name="T16" fmla="*/ 47 w 91"/>
                <a:gd name="T17" fmla="*/ 0 h 88"/>
                <a:gd name="T18" fmla="*/ 58 w 91"/>
                <a:gd name="T19" fmla="*/ 11 h 88"/>
                <a:gd name="T20" fmla="*/ 47 w 91"/>
                <a:gd name="T21" fmla="*/ 64 h 88"/>
                <a:gd name="T22" fmla="*/ 47 w 91"/>
                <a:gd name="T23" fmla="*/ 64 h 88"/>
                <a:gd name="T24" fmla="*/ 79 w 91"/>
                <a:gd name="T25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88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01">
              <a:extLst>
                <a:ext uri="{FF2B5EF4-FFF2-40B4-BE49-F238E27FC236}">
                  <a16:creationId xmlns:a16="http://schemas.microsoft.com/office/drawing/2014/main" id="{9D9F6373-34FE-5640-824A-3C3B5B226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2030413"/>
              <a:ext cx="23813" cy="26987"/>
            </a:xfrm>
            <a:custGeom>
              <a:avLst/>
              <a:gdLst>
                <a:gd name="T0" fmla="*/ 16 w 66"/>
                <a:gd name="T1" fmla="*/ 67 h 73"/>
                <a:gd name="T2" fmla="*/ 0 w 66"/>
                <a:gd name="T3" fmla="*/ 64 h 73"/>
                <a:gd name="T4" fmla="*/ 32 w 66"/>
                <a:gd name="T5" fmla="*/ 0 h 73"/>
                <a:gd name="T6" fmla="*/ 47 w 66"/>
                <a:gd name="T7" fmla="*/ 3 h 73"/>
                <a:gd name="T8" fmla="*/ 65 w 66"/>
                <a:gd name="T9" fmla="*/ 72 h 73"/>
                <a:gd name="T10" fmla="*/ 49 w 66"/>
                <a:gd name="T11" fmla="*/ 69 h 73"/>
                <a:gd name="T12" fmla="*/ 47 w 66"/>
                <a:gd name="T13" fmla="*/ 56 h 73"/>
                <a:gd name="T14" fmla="*/ 21 w 66"/>
                <a:gd name="T15" fmla="*/ 53 h 73"/>
                <a:gd name="T16" fmla="*/ 16 w 66"/>
                <a:gd name="T17" fmla="*/ 67 h 73"/>
                <a:gd name="T18" fmla="*/ 26 w 66"/>
                <a:gd name="T19" fmla="*/ 40 h 73"/>
                <a:gd name="T20" fmla="*/ 44 w 66"/>
                <a:gd name="T21" fmla="*/ 43 h 73"/>
                <a:gd name="T22" fmla="*/ 39 w 66"/>
                <a:gd name="T23" fmla="*/ 16 h 73"/>
                <a:gd name="T24" fmla="*/ 39 w 66"/>
                <a:gd name="T25" fmla="*/ 16 h 73"/>
                <a:gd name="T26" fmla="*/ 26 w 66"/>
                <a:gd name="T27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3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02">
              <a:extLst>
                <a:ext uri="{FF2B5EF4-FFF2-40B4-BE49-F238E27FC236}">
                  <a16:creationId xmlns:a16="http://schemas.microsoft.com/office/drawing/2014/main" id="{CCA3AB7D-CB50-A14E-BBF7-5EDE1451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0" y="2033588"/>
              <a:ext cx="19050" cy="28575"/>
            </a:xfrm>
            <a:custGeom>
              <a:avLst/>
              <a:gdLst>
                <a:gd name="T0" fmla="*/ 18 w 54"/>
                <a:gd name="T1" fmla="*/ 58 h 80"/>
                <a:gd name="T2" fmla="*/ 53 w 54"/>
                <a:gd name="T3" fmla="*/ 69 h 80"/>
                <a:gd name="T4" fmla="*/ 48 w 54"/>
                <a:gd name="T5" fmla="*/ 79 h 80"/>
                <a:gd name="T6" fmla="*/ 0 w 54"/>
                <a:gd name="T7" fmla="*/ 66 h 80"/>
                <a:gd name="T8" fmla="*/ 24 w 54"/>
                <a:gd name="T9" fmla="*/ 0 h 80"/>
                <a:gd name="T10" fmla="*/ 37 w 54"/>
                <a:gd name="T11" fmla="*/ 5 h 80"/>
                <a:gd name="T12" fmla="*/ 18 w 54"/>
                <a:gd name="T1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103">
              <a:extLst>
                <a:ext uri="{FF2B5EF4-FFF2-40B4-BE49-F238E27FC236}">
                  <a16:creationId xmlns:a16="http://schemas.microsoft.com/office/drawing/2014/main" id="{C00286F9-570A-8246-84C9-DAA209D8A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2046288"/>
              <a:ext cx="28575" cy="30162"/>
            </a:xfrm>
            <a:custGeom>
              <a:avLst/>
              <a:gdLst>
                <a:gd name="T0" fmla="*/ 50 w 81"/>
                <a:gd name="T1" fmla="*/ 66 h 83"/>
                <a:gd name="T2" fmla="*/ 13 w 81"/>
                <a:gd name="T3" fmla="*/ 71 h 83"/>
                <a:gd name="T4" fmla="*/ 0 w 81"/>
                <a:gd name="T5" fmla="*/ 53 h 83"/>
                <a:gd name="T6" fmla="*/ 5 w 81"/>
                <a:gd name="T7" fmla="*/ 37 h 83"/>
                <a:gd name="T8" fmla="*/ 32 w 81"/>
                <a:gd name="T9" fmla="*/ 0 h 83"/>
                <a:gd name="T10" fmla="*/ 45 w 81"/>
                <a:gd name="T11" fmla="*/ 8 h 83"/>
                <a:gd name="T12" fmla="*/ 21 w 81"/>
                <a:gd name="T13" fmla="*/ 45 h 83"/>
                <a:gd name="T14" fmla="*/ 24 w 81"/>
                <a:gd name="T15" fmla="*/ 63 h 83"/>
                <a:gd name="T16" fmla="*/ 42 w 81"/>
                <a:gd name="T17" fmla="*/ 61 h 83"/>
                <a:gd name="T18" fmla="*/ 66 w 81"/>
                <a:gd name="T19" fmla="*/ 24 h 83"/>
                <a:gd name="T20" fmla="*/ 80 w 81"/>
                <a:gd name="T21" fmla="*/ 32 h 83"/>
                <a:gd name="T22" fmla="*/ 50 w 81"/>
                <a:gd name="T23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04">
              <a:extLst>
                <a:ext uri="{FF2B5EF4-FFF2-40B4-BE49-F238E27FC236}">
                  <a16:creationId xmlns:a16="http://schemas.microsoft.com/office/drawing/2014/main" id="{0D3024A5-7380-F947-85C3-AB793587B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062163"/>
              <a:ext cx="25400" cy="26987"/>
            </a:xfrm>
            <a:custGeom>
              <a:avLst/>
              <a:gdLst>
                <a:gd name="T0" fmla="*/ 10 w 72"/>
                <a:gd name="T1" fmla="*/ 75 h 76"/>
                <a:gd name="T2" fmla="*/ 0 w 72"/>
                <a:gd name="T3" fmla="*/ 64 h 76"/>
                <a:gd name="T4" fmla="*/ 37 w 72"/>
                <a:gd name="T5" fmla="*/ 22 h 76"/>
                <a:gd name="T6" fmla="*/ 21 w 72"/>
                <a:gd name="T7" fmla="*/ 8 h 76"/>
                <a:gd name="T8" fmla="*/ 29 w 72"/>
                <a:gd name="T9" fmla="*/ 0 h 76"/>
                <a:gd name="T10" fmla="*/ 71 w 72"/>
                <a:gd name="T11" fmla="*/ 35 h 76"/>
                <a:gd name="T12" fmla="*/ 63 w 72"/>
                <a:gd name="T13" fmla="*/ 43 h 76"/>
                <a:gd name="T14" fmla="*/ 47 w 72"/>
                <a:gd name="T15" fmla="*/ 32 h 76"/>
                <a:gd name="T16" fmla="*/ 10 w 72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05">
              <a:extLst>
                <a:ext uri="{FF2B5EF4-FFF2-40B4-BE49-F238E27FC236}">
                  <a16:creationId xmlns:a16="http://schemas.microsoft.com/office/drawing/2014/main" id="{5E722A63-4412-704E-B1CD-C8F9C93D2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030413"/>
              <a:ext cx="23813" cy="28575"/>
            </a:xfrm>
            <a:custGeom>
              <a:avLst/>
              <a:gdLst>
                <a:gd name="T0" fmla="*/ 16 w 65"/>
                <a:gd name="T1" fmla="*/ 51 h 81"/>
                <a:gd name="T2" fmla="*/ 32 w 65"/>
                <a:gd name="T3" fmla="*/ 59 h 81"/>
                <a:gd name="T4" fmla="*/ 45 w 65"/>
                <a:gd name="T5" fmla="*/ 48 h 81"/>
                <a:gd name="T6" fmla="*/ 32 w 65"/>
                <a:gd name="T7" fmla="*/ 43 h 81"/>
                <a:gd name="T8" fmla="*/ 24 w 65"/>
                <a:gd name="T9" fmla="*/ 43 h 81"/>
                <a:gd name="T10" fmla="*/ 0 w 65"/>
                <a:gd name="T11" fmla="*/ 27 h 81"/>
                <a:gd name="T12" fmla="*/ 24 w 65"/>
                <a:gd name="T13" fmla="*/ 3 h 81"/>
                <a:gd name="T14" fmla="*/ 53 w 65"/>
                <a:gd name="T15" fmla="*/ 22 h 81"/>
                <a:gd name="T16" fmla="*/ 40 w 65"/>
                <a:gd name="T17" fmla="*/ 24 h 81"/>
                <a:gd name="T18" fmla="*/ 24 w 65"/>
                <a:gd name="T19" fmla="*/ 16 h 81"/>
                <a:gd name="T20" fmla="*/ 13 w 65"/>
                <a:gd name="T21" fmla="*/ 27 h 81"/>
                <a:gd name="T22" fmla="*/ 21 w 65"/>
                <a:gd name="T23" fmla="*/ 32 h 81"/>
                <a:gd name="T24" fmla="*/ 40 w 65"/>
                <a:gd name="T25" fmla="*/ 35 h 81"/>
                <a:gd name="T26" fmla="*/ 61 w 65"/>
                <a:gd name="T27" fmla="*/ 51 h 81"/>
                <a:gd name="T28" fmla="*/ 37 w 65"/>
                <a:gd name="T29" fmla="*/ 77 h 81"/>
                <a:gd name="T30" fmla="*/ 3 w 65"/>
                <a:gd name="T31" fmla="*/ 59 h 81"/>
                <a:gd name="T32" fmla="*/ 16 w 65"/>
                <a:gd name="T33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1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FA9D5112-1317-EC48-AF9A-EEF7BFA8D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044700"/>
              <a:ext cx="33338" cy="31750"/>
            </a:xfrm>
            <a:custGeom>
              <a:avLst/>
              <a:gdLst>
                <a:gd name="T0" fmla="*/ 74 w 91"/>
                <a:gd name="T1" fmla="*/ 27 h 86"/>
                <a:gd name="T2" fmla="*/ 61 w 91"/>
                <a:gd name="T3" fmla="*/ 74 h 86"/>
                <a:gd name="T4" fmla="*/ 13 w 91"/>
                <a:gd name="T5" fmla="*/ 58 h 86"/>
                <a:gd name="T6" fmla="*/ 26 w 91"/>
                <a:gd name="T7" fmla="*/ 11 h 86"/>
                <a:gd name="T8" fmla="*/ 74 w 91"/>
                <a:gd name="T9" fmla="*/ 27 h 86"/>
                <a:gd name="T10" fmla="*/ 61 w 91"/>
                <a:gd name="T11" fmla="*/ 35 h 86"/>
                <a:gd name="T12" fmla="*/ 31 w 91"/>
                <a:gd name="T13" fmla="*/ 21 h 86"/>
                <a:gd name="T14" fmla="*/ 26 w 91"/>
                <a:gd name="T15" fmla="*/ 50 h 86"/>
                <a:gd name="T16" fmla="*/ 55 w 91"/>
                <a:gd name="T17" fmla="*/ 64 h 86"/>
                <a:gd name="T18" fmla="*/ 61 w 91"/>
                <a:gd name="T19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07">
              <a:extLst>
                <a:ext uri="{FF2B5EF4-FFF2-40B4-BE49-F238E27FC236}">
                  <a16:creationId xmlns:a16="http://schemas.microsoft.com/office/drawing/2014/main" id="{AF611965-CE10-E04E-8E27-ACCC25A2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065338"/>
              <a:ext cx="33337" cy="30162"/>
            </a:xfrm>
            <a:custGeom>
              <a:avLst/>
              <a:gdLst>
                <a:gd name="T0" fmla="*/ 0 w 91"/>
                <a:gd name="T1" fmla="*/ 37 h 85"/>
                <a:gd name="T2" fmla="*/ 23 w 91"/>
                <a:gd name="T3" fmla="*/ 13 h 85"/>
                <a:gd name="T4" fmla="*/ 52 w 91"/>
                <a:gd name="T5" fmla="*/ 10 h 85"/>
                <a:gd name="T6" fmla="*/ 58 w 91"/>
                <a:gd name="T7" fmla="*/ 29 h 85"/>
                <a:gd name="T8" fmla="*/ 76 w 91"/>
                <a:gd name="T9" fmla="*/ 34 h 85"/>
                <a:gd name="T10" fmla="*/ 90 w 91"/>
                <a:gd name="T11" fmla="*/ 42 h 85"/>
                <a:gd name="T12" fmla="*/ 90 w 91"/>
                <a:gd name="T13" fmla="*/ 42 h 85"/>
                <a:gd name="T14" fmla="*/ 79 w 91"/>
                <a:gd name="T15" fmla="*/ 53 h 85"/>
                <a:gd name="T16" fmla="*/ 68 w 91"/>
                <a:gd name="T17" fmla="*/ 45 h 85"/>
                <a:gd name="T18" fmla="*/ 52 w 91"/>
                <a:gd name="T19" fmla="*/ 45 h 85"/>
                <a:gd name="T20" fmla="*/ 42 w 91"/>
                <a:gd name="T21" fmla="*/ 55 h 85"/>
                <a:gd name="T22" fmla="*/ 60 w 91"/>
                <a:gd name="T23" fmla="*/ 74 h 85"/>
                <a:gd name="T24" fmla="*/ 50 w 91"/>
                <a:gd name="T25" fmla="*/ 84 h 85"/>
                <a:gd name="T26" fmla="*/ 0 w 91"/>
                <a:gd name="T27" fmla="*/ 37 h 85"/>
                <a:gd name="T28" fmla="*/ 42 w 91"/>
                <a:gd name="T29" fmla="*/ 34 h 85"/>
                <a:gd name="T30" fmla="*/ 42 w 91"/>
                <a:gd name="T31" fmla="*/ 21 h 85"/>
                <a:gd name="T32" fmla="*/ 29 w 91"/>
                <a:gd name="T33" fmla="*/ 21 h 85"/>
                <a:gd name="T34" fmla="*/ 15 w 91"/>
                <a:gd name="T35" fmla="*/ 34 h 85"/>
                <a:gd name="T36" fmla="*/ 29 w 91"/>
                <a:gd name="T37" fmla="*/ 47 h 85"/>
                <a:gd name="T38" fmla="*/ 42 w 91"/>
                <a:gd name="T3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85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732BAC58-A7A5-B447-95E2-EEC926D5B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2289175"/>
              <a:ext cx="31750" cy="31750"/>
            </a:xfrm>
            <a:custGeom>
              <a:avLst/>
              <a:gdLst>
                <a:gd name="T0" fmla="*/ 37 w 86"/>
                <a:gd name="T1" fmla="*/ 8 h 88"/>
                <a:gd name="T2" fmla="*/ 51 w 86"/>
                <a:gd name="T3" fmla="*/ 0 h 88"/>
                <a:gd name="T4" fmla="*/ 85 w 86"/>
                <a:gd name="T5" fmla="*/ 58 h 88"/>
                <a:gd name="T6" fmla="*/ 72 w 86"/>
                <a:gd name="T7" fmla="*/ 66 h 88"/>
                <a:gd name="T8" fmla="*/ 21 w 86"/>
                <a:gd name="T9" fmla="*/ 37 h 88"/>
                <a:gd name="T10" fmla="*/ 21 w 86"/>
                <a:gd name="T11" fmla="*/ 37 h 88"/>
                <a:gd name="T12" fmla="*/ 45 w 86"/>
                <a:gd name="T13" fmla="*/ 79 h 88"/>
                <a:gd name="T14" fmla="*/ 35 w 86"/>
                <a:gd name="T15" fmla="*/ 87 h 88"/>
                <a:gd name="T16" fmla="*/ 0 w 86"/>
                <a:gd name="T17" fmla="*/ 29 h 88"/>
                <a:gd name="T18" fmla="*/ 13 w 86"/>
                <a:gd name="T19" fmla="*/ 21 h 88"/>
                <a:gd name="T20" fmla="*/ 61 w 86"/>
                <a:gd name="T21" fmla="*/ 48 h 88"/>
                <a:gd name="T22" fmla="*/ 61 w 86"/>
                <a:gd name="T23" fmla="*/ 48 h 88"/>
                <a:gd name="T24" fmla="*/ 37 w 86"/>
                <a:gd name="T2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8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FA43A394-44EC-5F49-B134-8EE2F7AD6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73300"/>
              <a:ext cx="31750" cy="30163"/>
            </a:xfrm>
            <a:custGeom>
              <a:avLst/>
              <a:gdLst>
                <a:gd name="T0" fmla="*/ 0 w 86"/>
                <a:gd name="T1" fmla="*/ 31 h 85"/>
                <a:gd name="T2" fmla="*/ 24 w 86"/>
                <a:gd name="T3" fmla="*/ 13 h 85"/>
                <a:gd name="T4" fmla="*/ 66 w 86"/>
                <a:gd name="T5" fmla="*/ 21 h 85"/>
                <a:gd name="T6" fmla="*/ 66 w 86"/>
                <a:gd name="T7" fmla="*/ 66 h 85"/>
                <a:gd name="T8" fmla="*/ 42 w 86"/>
                <a:gd name="T9" fmla="*/ 84 h 85"/>
                <a:gd name="T10" fmla="*/ 0 w 86"/>
                <a:gd name="T11" fmla="*/ 31 h 85"/>
                <a:gd name="T12" fmla="*/ 47 w 86"/>
                <a:gd name="T13" fmla="*/ 66 h 85"/>
                <a:gd name="T14" fmla="*/ 58 w 86"/>
                <a:gd name="T15" fmla="*/ 58 h 85"/>
                <a:gd name="T16" fmla="*/ 55 w 86"/>
                <a:gd name="T17" fmla="*/ 31 h 85"/>
                <a:gd name="T18" fmla="*/ 29 w 86"/>
                <a:gd name="T19" fmla="*/ 23 h 85"/>
                <a:gd name="T20" fmla="*/ 18 w 86"/>
                <a:gd name="T21" fmla="*/ 31 h 85"/>
                <a:gd name="T22" fmla="*/ 47 w 86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F6C47B8D-42AB-4D4D-89A7-A5C40BD90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963" y="2265363"/>
              <a:ext cx="23812" cy="20637"/>
            </a:xfrm>
            <a:custGeom>
              <a:avLst/>
              <a:gdLst>
                <a:gd name="T0" fmla="*/ 63 w 64"/>
                <a:gd name="T1" fmla="*/ 45 h 56"/>
                <a:gd name="T2" fmla="*/ 53 w 64"/>
                <a:gd name="T3" fmla="*/ 55 h 56"/>
                <a:gd name="T4" fmla="*/ 0 w 64"/>
                <a:gd name="T5" fmla="*/ 10 h 56"/>
                <a:gd name="T6" fmla="*/ 10 w 64"/>
                <a:gd name="T7" fmla="*/ 0 h 56"/>
                <a:gd name="T8" fmla="*/ 63 w 64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111">
              <a:extLst>
                <a:ext uri="{FF2B5EF4-FFF2-40B4-BE49-F238E27FC236}">
                  <a16:creationId xmlns:a16="http://schemas.microsoft.com/office/drawing/2014/main" id="{8315A9CD-7ECB-8546-84AF-73FD08608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084388"/>
              <a:ext cx="31750" cy="28575"/>
            </a:xfrm>
            <a:custGeom>
              <a:avLst/>
              <a:gdLst>
                <a:gd name="T0" fmla="*/ 76 w 88"/>
                <a:gd name="T1" fmla="*/ 45 h 81"/>
                <a:gd name="T2" fmla="*/ 55 w 88"/>
                <a:gd name="T3" fmla="*/ 16 h 81"/>
                <a:gd name="T4" fmla="*/ 42 w 88"/>
                <a:gd name="T5" fmla="*/ 27 h 81"/>
                <a:gd name="T6" fmla="*/ 63 w 88"/>
                <a:gd name="T7" fmla="*/ 53 h 81"/>
                <a:gd name="T8" fmla="*/ 53 w 88"/>
                <a:gd name="T9" fmla="*/ 59 h 81"/>
                <a:gd name="T10" fmla="*/ 34 w 88"/>
                <a:gd name="T11" fmla="*/ 32 h 81"/>
                <a:gd name="T12" fmla="*/ 18 w 88"/>
                <a:gd name="T13" fmla="*/ 43 h 81"/>
                <a:gd name="T14" fmla="*/ 42 w 88"/>
                <a:gd name="T15" fmla="*/ 74 h 81"/>
                <a:gd name="T16" fmla="*/ 31 w 88"/>
                <a:gd name="T17" fmla="*/ 80 h 81"/>
                <a:gd name="T18" fmla="*/ 0 w 88"/>
                <a:gd name="T19" fmla="*/ 40 h 81"/>
                <a:gd name="T20" fmla="*/ 55 w 88"/>
                <a:gd name="T21" fmla="*/ 0 h 81"/>
                <a:gd name="T22" fmla="*/ 87 w 88"/>
                <a:gd name="T23" fmla="*/ 37 h 81"/>
                <a:gd name="T24" fmla="*/ 76 w 88"/>
                <a:gd name="T2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112">
              <a:extLst>
                <a:ext uri="{FF2B5EF4-FFF2-40B4-BE49-F238E27FC236}">
                  <a16:creationId xmlns:a16="http://schemas.microsoft.com/office/drawing/2014/main" id="{3A29F841-9372-C343-9A77-5E8DE8FE9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284413"/>
              <a:ext cx="31750" cy="31750"/>
            </a:xfrm>
            <a:custGeom>
              <a:avLst/>
              <a:gdLst>
                <a:gd name="T0" fmla="*/ 71 w 90"/>
                <a:gd name="T1" fmla="*/ 63 h 90"/>
                <a:gd name="T2" fmla="*/ 24 w 90"/>
                <a:gd name="T3" fmla="*/ 74 h 90"/>
                <a:gd name="T4" fmla="*/ 18 w 90"/>
                <a:gd name="T5" fmla="*/ 26 h 90"/>
                <a:gd name="T6" fmla="*/ 66 w 90"/>
                <a:gd name="T7" fmla="*/ 16 h 90"/>
                <a:gd name="T8" fmla="*/ 71 w 90"/>
                <a:gd name="T9" fmla="*/ 63 h 90"/>
                <a:gd name="T10" fmla="*/ 61 w 90"/>
                <a:gd name="T11" fmla="*/ 55 h 90"/>
                <a:gd name="T12" fmla="*/ 58 w 90"/>
                <a:gd name="T13" fmla="*/ 26 h 90"/>
                <a:gd name="T14" fmla="*/ 29 w 90"/>
                <a:gd name="T15" fmla="*/ 34 h 90"/>
                <a:gd name="T16" fmla="*/ 32 w 90"/>
                <a:gd name="T17" fmla="*/ 63 h 90"/>
                <a:gd name="T18" fmla="*/ 61 w 90"/>
                <a:gd name="T19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3021CB2B-C208-A24E-869C-3FF1CFFCC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297113"/>
              <a:ext cx="20638" cy="26987"/>
            </a:xfrm>
            <a:custGeom>
              <a:avLst/>
              <a:gdLst>
                <a:gd name="T0" fmla="*/ 45 w 59"/>
                <a:gd name="T1" fmla="*/ 16 h 75"/>
                <a:gd name="T2" fmla="*/ 58 w 59"/>
                <a:gd name="T3" fmla="*/ 21 h 75"/>
                <a:gd name="T4" fmla="*/ 13 w 59"/>
                <a:gd name="T5" fmla="*/ 74 h 75"/>
                <a:gd name="T6" fmla="*/ 0 w 59"/>
                <a:gd name="T7" fmla="*/ 71 h 75"/>
                <a:gd name="T8" fmla="*/ 3 w 59"/>
                <a:gd name="T9" fmla="*/ 0 h 75"/>
                <a:gd name="T10" fmla="*/ 19 w 59"/>
                <a:gd name="T11" fmla="*/ 5 h 75"/>
                <a:gd name="T12" fmla="*/ 13 w 59"/>
                <a:gd name="T13" fmla="*/ 58 h 75"/>
                <a:gd name="T14" fmla="*/ 13 w 59"/>
                <a:gd name="T15" fmla="*/ 58 h 75"/>
                <a:gd name="T16" fmla="*/ 45 w 59"/>
                <a:gd name="T17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5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04947A15-9332-9849-AA76-955738D62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2306638"/>
              <a:ext cx="11113" cy="25400"/>
            </a:xfrm>
            <a:custGeom>
              <a:avLst/>
              <a:gdLst>
                <a:gd name="T0" fmla="*/ 13 w 32"/>
                <a:gd name="T1" fmla="*/ 69 h 70"/>
                <a:gd name="T2" fmla="*/ 0 w 32"/>
                <a:gd name="T3" fmla="*/ 63 h 70"/>
                <a:gd name="T4" fmla="*/ 18 w 32"/>
                <a:gd name="T5" fmla="*/ 0 h 70"/>
                <a:gd name="T6" fmla="*/ 31 w 32"/>
                <a:gd name="T7" fmla="*/ 2 h 70"/>
                <a:gd name="T8" fmla="*/ 13 w 32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BD30D460-F801-E94D-9753-FFE644AF1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308225"/>
              <a:ext cx="25400" cy="25400"/>
            </a:xfrm>
            <a:custGeom>
              <a:avLst/>
              <a:gdLst>
                <a:gd name="T0" fmla="*/ 70 w 71"/>
                <a:gd name="T1" fmla="*/ 69 h 72"/>
                <a:gd name="T2" fmla="*/ 57 w 71"/>
                <a:gd name="T3" fmla="*/ 69 h 72"/>
                <a:gd name="T4" fmla="*/ 54 w 71"/>
                <a:gd name="T5" fmla="*/ 13 h 72"/>
                <a:gd name="T6" fmla="*/ 54 w 71"/>
                <a:gd name="T7" fmla="*/ 13 h 72"/>
                <a:gd name="T8" fmla="*/ 44 w 71"/>
                <a:gd name="T9" fmla="*/ 69 h 72"/>
                <a:gd name="T10" fmla="*/ 31 w 71"/>
                <a:gd name="T11" fmla="*/ 71 h 72"/>
                <a:gd name="T12" fmla="*/ 13 w 71"/>
                <a:gd name="T13" fmla="*/ 16 h 72"/>
                <a:gd name="T14" fmla="*/ 13 w 71"/>
                <a:gd name="T15" fmla="*/ 16 h 72"/>
                <a:gd name="T16" fmla="*/ 18 w 71"/>
                <a:gd name="T17" fmla="*/ 71 h 72"/>
                <a:gd name="T18" fmla="*/ 5 w 71"/>
                <a:gd name="T19" fmla="*/ 71 h 72"/>
                <a:gd name="T20" fmla="*/ 0 w 71"/>
                <a:gd name="T21" fmla="*/ 5 h 72"/>
                <a:gd name="T22" fmla="*/ 21 w 71"/>
                <a:gd name="T23" fmla="*/ 3 h 72"/>
                <a:gd name="T24" fmla="*/ 37 w 71"/>
                <a:gd name="T25" fmla="*/ 56 h 72"/>
                <a:gd name="T26" fmla="*/ 37 w 71"/>
                <a:gd name="T27" fmla="*/ 56 h 72"/>
                <a:gd name="T28" fmla="*/ 46 w 71"/>
                <a:gd name="T29" fmla="*/ 3 h 72"/>
                <a:gd name="T30" fmla="*/ 65 w 71"/>
                <a:gd name="T31" fmla="*/ 0 h 72"/>
                <a:gd name="T32" fmla="*/ 70 w 71"/>
                <a:gd name="T3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2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217860AA-05EC-B74D-A21C-1BA11084C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75" y="2303463"/>
              <a:ext cx="26988" cy="26987"/>
            </a:xfrm>
            <a:custGeom>
              <a:avLst/>
              <a:gdLst>
                <a:gd name="T0" fmla="*/ 66 w 73"/>
                <a:gd name="T1" fmla="*/ 39 h 75"/>
                <a:gd name="T2" fmla="*/ 45 w 73"/>
                <a:gd name="T3" fmla="*/ 71 h 75"/>
                <a:gd name="T4" fmla="*/ 21 w 73"/>
                <a:gd name="T5" fmla="*/ 69 h 75"/>
                <a:gd name="T6" fmla="*/ 11 w 73"/>
                <a:gd name="T7" fmla="*/ 53 h 75"/>
                <a:gd name="T8" fmla="*/ 0 w 73"/>
                <a:gd name="T9" fmla="*/ 10 h 75"/>
                <a:gd name="T10" fmla="*/ 13 w 73"/>
                <a:gd name="T11" fmla="*/ 8 h 75"/>
                <a:gd name="T12" fmla="*/ 24 w 73"/>
                <a:gd name="T13" fmla="*/ 50 h 75"/>
                <a:gd name="T14" fmla="*/ 40 w 73"/>
                <a:gd name="T15" fmla="*/ 61 h 75"/>
                <a:gd name="T16" fmla="*/ 50 w 73"/>
                <a:gd name="T17" fmla="*/ 45 h 75"/>
                <a:gd name="T18" fmla="*/ 40 w 73"/>
                <a:gd name="T19" fmla="*/ 2 h 75"/>
                <a:gd name="T20" fmla="*/ 53 w 73"/>
                <a:gd name="T21" fmla="*/ 0 h 75"/>
                <a:gd name="T22" fmla="*/ 66 w 73"/>
                <a:gd name="T2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5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E3B569D1-D27F-5049-8FF8-8AF6E1D38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089150"/>
              <a:ext cx="23813" cy="26988"/>
            </a:xfrm>
            <a:custGeom>
              <a:avLst/>
              <a:gdLst>
                <a:gd name="T0" fmla="*/ 66 w 67"/>
                <a:gd name="T1" fmla="*/ 66 h 77"/>
                <a:gd name="T2" fmla="*/ 59 w 67"/>
                <a:gd name="T3" fmla="*/ 76 h 77"/>
                <a:gd name="T4" fmla="*/ 0 w 67"/>
                <a:gd name="T5" fmla="*/ 39 h 77"/>
                <a:gd name="T6" fmla="*/ 19 w 67"/>
                <a:gd name="T7" fmla="*/ 13 h 77"/>
                <a:gd name="T8" fmla="*/ 51 w 67"/>
                <a:gd name="T9" fmla="*/ 8 h 77"/>
                <a:gd name="T10" fmla="*/ 56 w 67"/>
                <a:gd name="T11" fmla="*/ 37 h 77"/>
                <a:gd name="T12" fmla="*/ 45 w 67"/>
                <a:gd name="T13" fmla="*/ 53 h 77"/>
                <a:gd name="T14" fmla="*/ 66 w 67"/>
                <a:gd name="T15" fmla="*/ 66 h 77"/>
                <a:gd name="T16" fmla="*/ 43 w 67"/>
                <a:gd name="T17" fmla="*/ 37 h 77"/>
                <a:gd name="T18" fmla="*/ 40 w 67"/>
                <a:gd name="T19" fmla="*/ 21 h 77"/>
                <a:gd name="T20" fmla="*/ 24 w 67"/>
                <a:gd name="T21" fmla="*/ 26 h 77"/>
                <a:gd name="T22" fmla="*/ 19 w 67"/>
                <a:gd name="T23" fmla="*/ 37 h 77"/>
                <a:gd name="T24" fmla="*/ 35 w 67"/>
                <a:gd name="T25" fmla="*/ 47 h 77"/>
                <a:gd name="T26" fmla="*/ 43 w 67"/>
                <a:gd name="T2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1CAF6D0A-A3D5-2849-89EC-973921F82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2274888"/>
              <a:ext cx="7938" cy="6350"/>
            </a:xfrm>
            <a:custGeom>
              <a:avLst/>
              <a:gdLst>
                <a:gd name="T0" fmla="*/ 5 w 24"/>
                <a:gd name="T1" fmla="*/ 18 h 19"/>
                <a:gd name="T2" fmla="*/ 0 w 24"/>
                <a:gd name="T3" fmla="*/ 18 h 19"/>
                <a:gd name="T4" fmla="*/ 18 w 24"/>
                <a:gd name="T5" fmla="*/ 5 h 19"/>
                <a:gd name="T6" fmla="*/ 5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603E515C-73B6-774B-B53A-1DE13A797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200275"/>
              <a:ext cx="7937" cy="4763"/>
            </a:xfrm>
            <a:custGeom>
              <a:avLst/>
              <a:gdLst>
                <a:gd name="T0" fmla="*/ 21 w 22"/>
                <a:gd name="T1" fmla="*/ 14 h 15"/>
                <a:gd name="T2" fmla="*/ 2 w 22"/>
                <a:gd name="T3" fmla="*/ 14 h 15"/>
                <a:gd name="T4" fmla="*/ 21 w 22"/>
                <a:gd name="T5" fmla="*/ 8 h 15"/>
                <a:gd name="T6" fmla="*/ 21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75F96556-00C7-884D-BA9A-E7BACE3F8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0" y="2155825"/>
              <a:ext cx="15875" cy="4763"/>
            </a:xfrm>
            <a:custGeom>
              <a:avLst/>
              <a:gdLst>
                <a:gd name="T0" fmla="*/ 0 w 42"/>
                <a:gd name="T1" fmla="*/ 13 h 14"/>
                <a:gd name="T2" fmla="*/ 11 w 42"/>
                <a:gd name="T3" fmla="*/ 3 h 14"/>
                <a:gd name="T4" fmla="*/ 31 w 42"/>
                <a:gd name="T5" fmla="*/ 0 h 14"/>
                <a:gd name="T6" fmla="*/ 41 w 42"/>
                <a:gd name="T7" fmla="*/ 0 h 14"/>
                <a:gd name="T8" fmla="*/ 39 w 42"/>
                <a:gd name="T9" fmla="*/ 8 h 14"/>
                <a:gd name="T10" fmla="*/ 26 w 42"/>
                <a:gd name="T11" fmla="*/ 13 h 14"/>
                <a:gd name="T12" fmla="*/ 28 w 42"/>
                <a:gd name="T13" fmla="*/ 8 h 14"/>
                <a:gd name="T14" fmla="*/ 13 w 42"/>
                <a:gd name="T15" fmla="*/ 8 h 14"/>
                <a:gd name="T16" fmla="*/ 5 w 42"/>
                <a:gd name="T17" fmla="*/ 13 h 14"/>
                <a:gd name="T18" fmla="*/ 0 w 4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4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C0A99D81-3018-024E-BDCE-992400AAD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2155825"/>
              <a:ext cx="11113" cy="6350"/>
            </a:xfrm>
            <a:custGeom>
              <a:avLst/>
              <a:gdLst>
                <a:gd name="T0" fmla="*/ 16 w 33"/>
                <a:gd name="T1" fmla="*/ 0 h 17"/>
                <a:gd name="T2" fmla="*/ 24 w 33"/>
                <a:gd name="T3" fmla="*/ 0 h 17"/>
                <a:gd name="T4" fmla="*/ 32 w 33"/>
                <a:gd name="T5" fmla="*/ 3 h 17"/>
                <a:gd name="T6" fmla="*/ 27 w 33"/>
                <a:gd name="T7" fmla="*/ 8 h 17"/>
                <a:gd name="T8" fmla="*/ 19 w 33"/>
                <a:gd name="T9" fmla="*/ 11 h 17"/>
                <a:gd name="T10" fmla="*/ 14 w 33"/>
                <a:gd name="T11" fmla="*/ 16 h 17"/>
                <a:gd name="T12" fmla="*/ 11 w 33"/>
                <a:gd name="T13" fmla="*/ 11 h 17"/>
                <a:gd name="T14" fmla="*/ 3 w 33"/>
                <a:gd name="T15" fmla="*/ 13 h 17"/>
                <a:gd name="T16" fmla="*/ 0 w 33"/>
                <a:gd name="T17" fmla="*/ 11 h 17"/>
                <a:gd name="T18" fmla="*/ 8 w 33"/>
                <a:gd name="T19" fmla="*/ 8 h 17"/>
                <a:gd name="T20" fmla="*/ 6 w 33"/>
                <a:gd name="T21" fmla="*/ 5 h 17"/>
                <a:gd name="T22" fmla="*/ 8 w 33"/>
                <a:gd name="T23" fmla="*/ 0 h 17"/>
                <a:gd name="T24" fmla="*/ 16 w 3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39EC1032-9463-1745-9E20-CFD29E353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57413"/>
              <a:ext cx="6350" cy="3175"/>
            </a:xfrm>
            <a:custGeom>
              <a:avLst/>
              <a:gdLst>
                <a:gd name="T0" fmla="*/ 2 w 16"/>
                <a:gd name="T1" fmla="*/ 3 h 9"/>
                <a:gd name="T2" fmla="*/ 5 w 16"/>
                <a:gd name="T3" fmla="*/ 0 h 9"/>
                <a:gd name="T4" fmla="*/ 15 w 16"/>
                <a:gd name="T5" fmla="*/ 0 h 9"/>
                <a:gd name="T6" fmla="*/ 13 w 16"/>
                <a:gd name="T7" fmla="*/ 6 h 9"/>
                <a:gd name="T8" fmla="*/ 0 w 16"/>
                <a:gd name="T9" fmla="*/ 8 h 9"/>
                <a:gd name="T10" fmla="*/ 2 w 1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5225D0EF-AFA2-3C42-A4F6-0D7FE6231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2162175"/>
              <a:ext cx="4762" cy="3175"/>
            </a:xfrm>
            <a:custGeom>
              <a:avLst/>
              <a:gdLst>
                <a:gd name="T0" fmla="*/ 2 w 13"/>
                <a:gd name="T1" fmla="*/ 3 h 7"/>
                <a:gd name="T2" fmla="*/ 12 w 13"/>
                <a:gd name="T3" fmla="*/ 0 h 7"/>
                <a:gd name="T4" fmla="*/ 9 w 13"/>
                <a:gd name="T5" fmla="*/ 6 h 7"/>
                <a:gd name="T6" fmla="*/ 0 w 13"/>
                <a:gd name="T7" fmla="*/ 6 h 7"/>
                <a:gd name="T8" fmla="*/ 2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88D03B61-A1B4-3F43-A412-AB18701D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60588"/>
              <a:ext cx="3175" cy="3175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7 w 8"/>
                <a:gd name="T5" fmla="*/ 5 h 9"/>
                <a:gd name="T6" fmla="*/ 5 w 8"/>
                <a:gd name="T7" fmla="*/ 8 h 9"/>
                <a:gd name="T8" fmla="*/ 0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8580E689-8DA9-5549-8C12-703EEA3D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163763"/>
              <a:ext cx="3175" cy="4762"/>
            </a:xfrm>
            <a:custGeom>
              <a:avLst/>
              <a:gdLst>
                <a:gd name="T0" fmla="*/ 0 w 9"/>
                <a:gd name="T1" fmla="*/ 8 h 14"/>
                <a:gd name="T2" fmla="*/ 6 w 9"/>
                <a:gd name="T3" fmla="*/ 13 h 14"/>
                <a:gd name="T4" fmla="*/ 8 w 9"/>
                <a:gd name="T5" fmla="*/ 11 h 14"/>
                <a:gd name="T6" fmla="*/ 6 w 9"/>
                <a:gd name="T7" fmla="*/ 0 h 14"/>
                <a:gd name="T8" fmla="*/ 0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FD5FE682-4417-B34C-9C36-CBA1E7D0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2165350"/>
              <a:ext cx="3175" cy="3175"/>
            </a:xfrm>
            <a:custGeom>
              <a:avLst/>
              <a:gdLst>
                <a:gd name="T0" fmla="*/ 5 w 11"/>
                <a:gd name="T1" fmla="*/ 8 h 9"/>
                <a:gd name="T2" fmla="*/ 10 w 11"/>
                <a:gd name="T3" fmla="*/ 2 h 9"/>
                <a:gd name="T4" fmla="*/ 0 w 11"/>
                <a:gd name="T5" fmla="*/ 0 h 9"/>
                <a:gd name="T6" fmla="*/ 5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68AFFC8B-4CCD-FC44-A93D-24DAD4AD6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165350"/>
              <a:ext cx="1588" cy="6350"/>
            </a:xfrm>
            <a:custGeom>
              <a:avLst/>
              <a:gdLst>
                <a:gd name="T0" fmla="*/ 3 w 6"/>
                <a:gd name="T1" fmla="*/ 0 h 17"/>
                <a:gd name="T2" fmla="*/ 5 w 6"/>
                <a:gd name="T3" fmla="*/ 3 h 17"/>
                <a:gd name="T4" fmla="*/ 5 w 6"/>
                <a:gd name="T5" fmla="*/ 16 h 17"/>
                <a:gd name="T6" fmla="*/ 0 w 6"/>
                <a:gd name="T7" fmla="*/ 3 h 17"/>
                <a:gd name="T8" fmla="*/ 3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B2EA03F0-48DA-854E-B913-25625BDF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2074863"/>
              <a:ext cx="171450" cy="211137"/>
            </a:xfrm>
            <a:custGeom>
              <a:avLst/>
              <a:gdLst>
                <a:gd name="T0" fmla="*/ 199 w 477"/>
                <a:gd name="T1" fmla="*/ 18 h 586"/>
                <a:gd name="T2" fmla="*/ 204 w 477"/>
                <a:gd name="T3" fmla="*/ 40 h 586"/>
                <a:gd name="T4" fmla="*/ 220 w 477"/>
                <a:gd name="T5" fmla="*/ 74 h 586"/>
                <a:gd name="T6" fmla="*/ 209 w 477"/>
                <a:gd name="T7" fmla="*/ 66 h 586"/>
                <a:gd name="T8" fmla="*/ 215 w 477"/>
                <a:gd name="T9" fmla="*/ 71 h 586"/>
                <a:gd name="T10" fmla="*/ 202 w 477"/>
                <a:gd name="T11" fmla="*/ 90 h 586"/>
                <a:gd name="T12" fmla="*/ 215 w 477"/>
                <a:gd name="T13" fmla="*/ 98 h 586"/>
                <a:gd name="T14" fmla="*/ 236 w 477"/>
                <a:gd name="T15" fmla="*/ 93 h 586"/>
                <a:gd name="T16" fmla="*/ 241 w 477"/>
                <a:gd name="T17" fmla="*/ 58 h 586"/>
                <a:gd name="T18" fmla="*/ 241 w 477"/>
                <a:gd name="T19" fmla="*/ 58 h 586"/>
                <a:gd name="T20" fmla="*/ 239 w 477"/>
                <a:gd name="T21" fmla="*/ 45 h 586"/>
                <a:gd name="T22" fmla="*/ 237 w 477"/>
                <a:gd name="T23" fmla="*/ 68 h 586"/>
                <a:gd name="T24" fmla="*/ 312 w 477"/>
                <a:gd name="T25" fmla="*/ 283 h 586"/>
                <a:gd name="T26" fmla="*/ 341 w 477"/>
                <a:gd name="T27" fmla="*/ 296 h 586"/>
                <a:gd name="T28" fmla="*/ 357 w 477"/>
                <a:gd name="T29" fmla="*/ 296 h 586"/>
                <a:gd name="T30" fmla="*/ 396 w 477"/>
                <a:gd name="T31" fmla="*/ 339 h 586"/>
                <a:gd name="T32" fmla="*/ 418 w 477"/>
                <a:gd name="T33" fmla="*/ 437 h 586"/>
                <a:gd name="T34" fmla="*/ 338 w 477"/>
                <a:gd name="T35" fmla="*/ 500 h 586"/>
                <a:gd name="T36" fmla="*/ 262 w 477"/>
                <a:gd name="T37" fmla="*/ 572 h 586"/>
                <a:gd name="T38" fmla="*/ 241 w 477"/>
                <a:gd name="T39" fmla="*/ 559 h 586"/>
                <a:gd name="T40" fmla="*/ 260 w 477"/>
                <a:gd name="T41" fmla="*/ 344 h 586"/>
                <a:gd name="T42" fmla="*/ 270 w 477"/>
                <a:gd name="T43" fmla="*/ 302 h 586"/>
                <a:gd name="T44" fmla="*/ 239 w 477"/>
                <a:gd name="T45" fmla="*/ 294 h 586"/>
                <a:gd name="T46" fmla="*/ 167 w 477"/>
                <a:gd name="T47" fmla="*/ 259 h 586"/>
                <a:gd name="T48" fmla="*/ 135 w 477"/>
                <a:gd name="T49" fmla="*/ 238 h 586"/>
                <a:gd name="T50" fmla="*/ 104 w 477"/>
                <a:gd name="T51" fmla="*/ 148 h 586"/>
                <a:gd name="T52" fmla="*/ 0 w 477"/>
                <a:gd name="T53" fmla="*/ 132 h 586"/>
                <a:gd name="T54" fmla="*/ 24 w 477"/>
                <a:gd name="T55" fmla="*/ 103 h 586"/>
                <a:gd name="T56" fmla="*/ 24 w 477"/>
                <a:gd name="T57" fmla="*/ 93 h 586"/>
                <a:gd name="T58" fmla="*/ 24 w 477"/>
                <a:gd name="T59" fmla="*/ 79 h 586"/>
                <a:gd name="T60" fmla="*/ 156 w 477"/>
                <a:gd name="T61" fmla="*/ 42 h 586"/>
                <a:gd name="T62" fmla="*/ 167 w 477"/>
                <a:gd name="T63" fmla="*/ 21 h 586"/>
                <a:gd name="T64" fmla="*/ 207 w 477"/>
                <a:gd name="T65" fmla="*/ 3 h 586"/>
                <a:gd name="T66" fmla="*/ 220 w 477"/>
                <a:gd name="T67" fmla="*/ 10 h 586"/>
                <a:gd name="T68" fmla="*/ 231 w 477"/>
                <a:gd name="T69" fmla="*/ 10 h 586"/>
                <a:gd name="T70" fmla="*/ 285 w 477"/>
                <a:gd name="T71" fmla="*/ 55 h 586"/>
                <a:gd name="T72" fmla="*/ 291 w 477"/>
                <a:gd name="T73" fmla="*/ 79 h 586"/>
                <a:gd name="T74" fmla="*/ 341 w 477"/>
                <a:gd name="T75" fmla="*/ 116 h 586"/>
                <a:gd name="T76" fmla="*/ 265 w 477"/>
                <a:gd name="T77" fmla="*/ 220 h 586"/>
                <a:gd name="T78" fmla="*/ 249 w 477"/>
                <a:gd name="T79" fmla="*/ 206 h 586"/>
                <a:gd name="T80" fmla="*/ 204 w 477"/>
                <a:gd name="T81" fmla="*/ 251 h 586"/>
                <a:gd name="T82" fmla="*/ 225 w 477"/>
                <a:gd name="T83" fmla="*/ 233 h 586"/>
                <a:gd name="T84" fmla="*/ 252 w 477"/>
                <a:gd name="T85" fmla="*/ 270 h 586"/>
                <a:gd name="T86" fmla="*/ 257 w 477"/>
                <a:gd name="T87" fmla="*/ 291 h 586"/>
                <a:gd name="T88" fmla="*/ 273 w 477"/>
                <a:gd name="T89" fmla="*/ 291 h 586"/>
                <a:gd name="T90" fmla="*/ 283 w 477"/>
                <a:gd name="T91" fmla="*/ 2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586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0D274DF3-65B7-744F-B657-F51EF2F5C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51063"/>
              <a:ext cx="14287" cy="17462"/>
            </a:xfrm>
            <a:custGeom>
              <a:avLst/>
              <a:gdLst>
                <a:gd name="T0" fmla="*/ 2 w 38"/>
                <a:gd name="T1" fmla="*/ 1 h 47"/>
                <a:gd name="T2" fmla="*/ 18 w 38"/>
                <a:gd name="T3" fmla="*/ 1 h 47"/>
                <a:gd name="T4" fmla="*/ 31 w 38"/>
                <a:gd name="T5" fmla="*/ 3 h 47"/>
                <a:gd name="T6" fmla="*/ 37 w 38"/>
                <a:gd name="T7" fmla="*/ 14 h 47"/>
                <a:gd name="T8" fmla="*/ 31 w 38"/>
                <a:gd name="T9" fmla="*/ 25 h 47"/>
                <a:gd name="T10" fmla="*/ 16 w 38"/>
                <a:gd name="T11" fmla="*/ 30 h 47"/>
                <a:gd name="T12" fmla="*/ 13 w 38"/>
                <a:gd name="T13" fmla="*/ 30 h 47"/>
                <a:gd name="T14" fmla="*/ 13 w 38"/>
                <a:gd name="T15" fmla="*/ 46 h 47"/>
                <a:gd name="T16" fmla="*/ 0 w 38"/>
                <a:gd name="T17" fmla="*/ 46 h 47"/>
                <a:gd name="T18" fmla="*/ 2 w 38"/>
                <a:gd name="T19" fmla="*/ 1 h 47"/>
                <a:gd name="T20" fmla="*/ 13 w 38"/>
                <a:gd name="T21" fmla="*/ 22 h 47"/>
                <a:gd name="T22" fmla="*/ 16 w 38"/>
                <a:gd name="T23" fmla="*/ 22 h 47"/>
                <a:gd name="T24" fmla="*/ 23 w 38"/>
                <a:gd name="T25" fmla="*/ 17 h 47"/>
                <a:gd name="T26" fmla="*/ 16 w 38"/>
                <a:gd name="T27" fmla="*/ 11 h 47"/>
                <a:gd name="T28" fmla="*/ 13 w 38"/>
                <a:gd name="T29" fmla="*/ 11 h 47"/>
                <a:gd name="T30" fmla="*/ 13 w 38"/>
                <a:gd name="T3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7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130">
              <a:extLst>
                <a:ext uri="{FF2B5EF4-FFF2-40B4-BE49-F238E27FC236}">
                  <a16:creationId xmlns:a16="http://schemas.microsoft.com/office/drawing/2014/main" id="{43FC5E05-6385-444D-ABFB-1B940D5F8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2174875"/>
              <a:ext cx="15875" cy="15875"/>
            </a:xfrm>
            <a:custGeom>
              <a:avLst/>
              <a:gdLst>
                <a:gd name="T0" fmla="*/ 16 w 43"/>
                <a:gd name="T1" fmla="*/ 35 h 46"/>
                <a:gd name="T2" fmla="*/ 13 w 43"/>
                <a:gd name="T3" fmla="*/ 45 h 46"/>
                <a:gd name="T4" fmla="*/ 0 w 43"/>
                <a:gd name="T5" fmla="*/ 45 h 46"/>
                <a:gd name="T6" fmla="*/ 13 w 43"/>
                <a:gd name="T7" fmla="*/ 0 h 46"/>
                <a:gd name="T8" fmla="*/ 29 w 43"/>
                <a:gd name="T9" fmla="*/ 0 h 46"/>
                <a:gd name="T10" fmla="*/ 42 w 43"/>
                <a:gd name="T11" fmla="*/ 45 h 46"/>
                <a:gd name="T12" fmla="*/ 32 w 43"/>
                <a:gd name="T13" fmla="*/ 45 h 46"/>
                <a:gd name="T14" fmla="*/ 29 w 43"/>
                <a:gd name="T15" fmla="*/ 35 h 46"/>
                <a:gd name="T16" fmla="*/ 16 w 43"/>
                <a:gd name="T17" fmla="*/ 35 h 46"/>
                <a:gd name="T18" fmla="*/ 26 w 43"/>
                <a:gd name="T19" fmla="*/ 24 h 46"/>
                <a:gd name="T20" fmla="*/ 24 w 43"/>
                <a:gd name="T21" fmla="*/ 16 h 46"/>
                <a:gd name="T22" fmla="*/ 21 w 43"/>
                <a:gd name="T23" fmla="*/ 8 h 46"/>
                <a:gd name="T24" fmla="*/ 21 w 43"/>
                <a:gd name="T25" fmla="*/ 8 h 46"/>
                <a:gd name="T26" fmla="*/ 18 w 43"/>
                <a:gd name="T27" fmla="*/ 16 h 46"/>
                <a:gd name="T28" fmla="*/ 16 w 43"/>
                <a:gd name="T29" fmla="*/ 24 h 46"/>
                <a:gd name="T30" fmla="*/ 26 w 43"/>
                <a:gd name="T3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131">
              <a:extLst>
                <a:ext uri="{FF2B5EF4-FFF2-40B4-BE49-F238E27FC236}">
                  <a16:creationId xmlns:a16="http://schemas.microsoft.com/office/drawing/2014/main" id="{1E53AA8C-914D-FD4F-BC03-1A744D2ED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97100"/>
              <a:ext cx="14287" cy="15875"/>
            </a:xfrm>
            <a:custGeom>
              <a:avLst/>
              <a:gdLst>
                <a:gd name="T0" fmla="*/ 10 w 40"/>
                <a:gd name="T1" fmla="*/ 0 h 46"/>
                <a:gd name="T2" fmla="*/ 10 w 40"/>
                <a:gd name="T3" fmla="*/ 16 h 46"/>
                <a:gd name="T4" fmla="*/ 26 w 40"/>
                <a:gd name="T5" fmla="*/ 16 h 46"/>
                <a:gd name="T6" fmla="*/ 26 w 40"/>
                <a:gd name="T7" fmla="*/ 0 h 46"/>
                <a:gd name="T8" fmla="*/ 39 w 40"/>
                <a:gd name="T9" fmla="*/ 0 h 46"/>
                <a:gd name="T10" fmla="*/ 39 w 40"/>
                <a:gd name="T11" fmla="*/ 45 h 46"/>
                <a:gd name="T12" fmla="*/ 26 w 40"/>
                <a:gd name="T13" fmla="*/ 45 h 46"/>
                <a:gd name="T14" fmla="*/ 26 w 40"/>
                <a:gd name="T15" fmla="*/ 26 h 46"/>
                <a:gd name="T16" fmla="*/ 10 w 40"/>
                <a:gd name="T17" fmla="*/ 26 h 46"/>
                <a:gd name="T18" fmla="*/ 10 w 40"/>
                <a:gd name="T19" fmla="*/ 45 h 46"/>
                <a:gd name="T20" fmla="*/ 0 w 40"/>
                <a:gd name="T21" fmla="*/ 45 h 46"/>
                <a:gd name="T22" fmla="*/ 0 w 40"/>
                <a:gd name="T23" fmla="*/ 0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132">
              <a:extLst>
                <a:ext uri="{FF2B5EF4-FFF2-40B4-BE49-F238E27FC236}">
                  <a16:creationId xmlns:a16="http://schemas.microsoft.com/office/drawing/2014/main" id="{A3467C55-CDA2-7648-ABE4-2C2D6CEF9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2219325"/>
              <a:ext cx="15875" cy="17463"/>
            </a:xfrm>
            <a:custGeom>
              <a:avLst/>
              <a:gdLst>
                <a:gd name="T0" fmla="*/ 21 w 46"/>
                <a:gd name="T1" fmla="*/ 47 h 48"/>
                <a:gd name="T2" fmla="*/ 0 w 46"/>
                <a:gd name="T3" fmla="*/ 24 h 48"/>
                <a:gd name="T4" fmla="*/ 24 w 46"/>
                <a:gd name="T5" fmla="*/ 0 h 48"/>
                <a:gd name="T6" fmla="*/ 45 w 46"/>
                <a:gd name="T7" fmla="*/ 24 h 48"/>
                <a:gd name="T8" fmla="*/ 21 w 46"/>
                <a:gd name="T9" fmla="*/ 47 h 48"/>
                <a:gd name="T10" fmla="*/ 24 w 46"/>
                <a:gd name="T11" fmla="*/ 37 h 48"/>
                <a:gd name="T12" fmla="*/ 34 w 46"/>
                <a:gd name="T13" fmla="*/ 24 h 48"/>
                <a:gd name="T14" fmla="*/ 24 w 46"/>
                <a:gd name="T15" fmla="*/ 10 h 48"/>
                <a:gd name="T16" fmla="*/ 13 w 46"/>
                <a:gd name="T17" fmla="*/ 24 h 48"/>
                <a:gd name="T18" fmla="*/ 24 w 46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8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133">
              <a:extLst>
                <a:ext uri="{FF2B5EF4-FFF2-40B4-BE49-F238E27FC236}">
                  <a16:creationId xmlns:a16="http://schemas.microsoft.com/office/drawing/2014/main" id="{D2BCC568-A774-014C-9D4C-BB0467A5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59000"/>
              <a:ext cx="15875" cy="17463"/>
            </a:xfrm>
            <a:custGeom>
              <a:avLst/>
              <a:gdLst>
                <a:gd name="T0" fmla="*/ 21 w 46"/>
                <a:gd name="T1" fmla="*/ 48 h 49"/>
                <a:gd name="T2" fmla="*/ 0 w 46"/>
                <a:gd name="T3" fmla="*/ 24 h 49"/>
                <a:gd name="T4" fmla="*/ 24 w 46"/>
                <a:gd name="T5" fmla="*/ 0 h 49"/>
                <a:gd name="T6" fmla="*/ 45 w 46"/>
                <a:gd name="T7" fmla="*/ 24 h 49"/>
                <a:gd name="T8" fmla="*/ 21 w 46"/>
                <a:gd name="T9" fmla="*/ 48 h 49"/>
                <a:gd name="T10" fmla="*/ 24 w 46"/>
                <a:gd name="T11" fmla="*/ 37 h 49"/>
                <a:gd name="T12" fmla="*/ 35 w 46"/>
                <a:gd name="T13" fmla="*/ 24 h 49"/>
                <a:gd name="T14" fmla="*/ 24 w 46"/>
                <a:gd name="T15" fmla="*/ 10 h 49"/>
                <a:gd name="T16" fmla="*/ 13 w 46"/>
                <a:gd name="T17" fmla="*/ 24 h 49"/>
                <a:gd name="T18" fmla="*/ 24 w 46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9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134">
              <a:extLst>
                <a:ext uri="{FF2B5EF4-FFF2-40B4-BE49-F238E27FC236}">
                  <a16:creationId xmlns:a16="http://schemas.microsoft.com/office/drawing/2014/main" id="{210D3161-968C-C34E-ADDC-4C139B17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85988"/>
              <a:ext cx="14287" cy="15875"/>
            </a:xfrm>
            <a:custGeom>
              <a:avLst/>
              <a:gdLst>
                <a:gd name="T0" fmla="*/ 2 w 38"/>
                <a:gd name="T1" fmla="*/ 0 h 46"/>
                <a:gd name="T2" fmla="*/ 18 w 38"/>
                <a:gd name="T3" fmla="*/ 0 h 46"/>
                <a:gd name="T4" fmla="*/ 31 w 38"/>
                <a:gd name="T5" fmla="*/ 3 h 46"/>
                <a:gd name="T6" fmla="*/ 37 w 38"/>
                <a:gd name="T7" fmla="*/ 13 h 46"/>
                <a:gd name="T8" fmla="*/ 31 w 38"/>
                <a:gd name="T9" fmla="*/ 24 h 46"/>
                <a:gd name="T10" fmla="*/ 15 w 38"/>
                <a:gd name="T11" fmla="*/ 29 h 46"/>
                <a:gd name="T12" fmla="*/ 13 w 38"/>
                <a:gd name="T13" fmla="*/ 29 h 46"/>
                <a:gd name="T14" fmla="*/ 13 w 38"/>
                <a:gd name="T15" fmla="*/ 45 h 46"/>
                <a:gd name="T16" fmla="*/ 0 w 38"/>
                <a:gd name="T17" fmla="*/ 45 h 46"/>
                <a:gd name="T18" fmla="*/ 2 w 38"/>
                <a:gd name="T19" fmla="*/ 0 h 46"/>
                <a:gd name="T20" fmla="*/ 13 w 38"/>
                <a:gd name="T21" fmla="*/ 21 h 46"/>
                <a:gd name="T22" fmla="*/ 15 w 38"/>
                <a:gd name="T23" fmla="*/ 21 h 46"/>
                <a:gd name="T24" fmla="*/ 23 w 38"/>
                <a:gd name="T25" fmla="*/ 16 h 46"/>
                <a:gd name="T26" fmla="*/ 15 w 38"/>
                <a:gd name="T27" fmla="*/ 11 h 46"/>
                <a:gd name="T28" fmla="*/ 13 w 38"/>
                <a:gd name="T29" fmla="*/ 11 h 46"/>
                <a:gd name="T30" fmla="*/ 13 w 38"/>
                <a:gd name="T3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135">
              <a:extLst>
                <a:ext uri="{FF2B5EF4-FFF2-40B4-BE49-F238E27FC236}">
                  <a16:creationId xmlns:a16="http://schemas.microsoft.com/office/drawing/2014/main" id="{E4E2BE8A-B0C3-2D48-AB11-7E133E701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208213"/>
              <a:ext cx="11113" cy="15875"/>
            </a:xfrm>
            <a:custGeom>
              <a:avLst/>
              <a:gdLst>
                <a:gd name="T0" fmla="*/ 6 w 33"/>
                <a:gd name="T1" fmla="*/ 31 h 46"/>
                <a:gd name="T2" fmla="*/ 16 w 33"/>
                <a:gd name="T3" fmla="*/ 34 h 46"/>
                <a:gd name="T4" fmla="*/ 22 w 33"/>
                <a:gd name="T5" fmla="*/ 31 h 46"/>
                <a:gd name="T6" fmla="*/ 14 w 33"/>
                <a:gd name="T7" fmla="*/ 26 h 46"/>
                <a:gd name="T8" fmla="*/ 0 w 33"/>
                <a:gd name="T9" fmla="*/ 13 h 46"/>
                <a:gd name="T10" fmla="*/ 19 w 33"/>
                <a:gd name="T11" fmla="*/ 0 h 46"/>
                <a:gd name="T12" fmla="*/ 32 w 33"/>
                <a:gd name="T13" fmla="*/ 2 h 46"/>
                <a:gd name="T14" fmla="*/ 30 w 33"/>
                <a:gd name="T15" fmla="*/ 13 h 46"/>
                <a:gd name="T16" fmla="*/ 19 w 33"/>
                <a:gd name="T17" fmla="*/ 10 h 46"/>
                <a:gd name="T18" fmla="*/ 14 w 33"/>
                <a:gd name="T19" fmla="*/ 13 h 46"/>
                <a:gd name="T20" fmla="*/ 22 w 33"/>
                <a:gd name="T21" fmla="*/ 18 h 46"/>
                <a:gd name="T22" fmla="*/ 32 w 33"/>
                <a:gd name="T23" fmla="*/ 31 h 46"/>
                <a:gd name="T24" fmla="*/ 14 w 33"/>
                <a:gd name="T25" fmla="*/ 45 h 46"/>
                <a:gd name="T26" fmla="*/ 0 w 33"/>
                <a:gd name="T27" fmla="*/ 42 h 46"/>
                <a:gd name="T28" fmla="*/ 6 w 33"/>
                <a:gd name="T2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6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136">
              <a:extLst>
                <a:ext uri="{FF2B5EF4-FFF2-40B4-BE49-F238E27FC236}">
                  <a16:creationId xmlns:a16="http://schemas.microsoft.com/office/drawing/2014/main" id="{EA7E7AB6-907E-1F43-A18E-FC986054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2017713"/>
              <a:ext cx="438150" cy="381000"/>
            </a:xfrm>
            <a:custGeom>
              <a:avLst/>
              <a:gdLst>
                <a:gd name="T0" fmla="*/ 0 w 1219"/>
                <a:gd name="T1" fmla="*/ 0 h 1060"/>
                <a:gd name="T2" fmla="*/ 784 w 1219"/>
                <a:gd name="T3" fmla="*/ 0 h 1060"/>
                <a:gd name="T4" fmla="*/ 1218 w 1219"/>
                <a:gd name="T5" fmla="*/ 365 h 1060"/>
                <a:gd name="T6" fmla="*/ 781 w 1219"/>
                <a:gd name="T7" fmla="*/ 755 h 1060"/>
                <a:gd name="T8" fmla="*/ 455 w 1219"/>
                <a:gd name="T9" fmla="*/ 755 h 1060"/>
                <a:gd name="T10" fmla="*/ 455 w 1219"/>
                <a:gd name="T11" fmla="*/ 1059 h 1060"/>
                <a:gd name="T12" fmla="*/ 0 w 1219"/>
                <a:gd name="T13" fmla="*/ 1059 h 1060"/>
                <a:gd name="T14" fmla="*/ 0 w 1219"/>
                <a:gd name="T15" fmla="*/ 0 h 1060"/>
                <a:gd name="T16" fmla="*/ 543 w 1219"/>
                <a:gd name="T17" fmla="*/ 508 h 1060"/>
                <a:gd name="T18" fmla="*/ 762 w 1219"/>
                <a:gd name="T19" fmla="*/ 371 h 1060"/>
                <a:gd name="T20" fmla="*/ 543 w 1219"/>
                <a:gd name="T21" fmla="*/ 244 h 1060"/>
                <a:gd name="T22" fmla="*/ 445 w 1219"/>
                <a:gd name="T23" fmla="*/ 244 h 1060"/>
                <a:gd name="T24" fmla="*/ 445 w 1219"/>
                <a:gd name="T25" fmla="*/ 508 h 1060"/>
                <a:gd name="T26" fmla="*/ 543 w 1219"/>
                <a:gd name="T27" fmla="*/ 508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06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79FEB469-7F51-E742-808E-B456A89A4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017713"/>
              <a:ext cx="528637" cy="381000"/>
            </a:xfrm>
            <a:custGeom>
              <a:avLst/>
              <a:gdLst>
                <a:gd name="T0" fmla="*/ 416 w 1468"/>
                <a:gd name="T1" fmla="*/ 0 h 1060"/>
                <a:gd name="T2" fmla="*/ 1044 w 1468"/>
                <a:gd name="T3" fmla="*/ 0 h 1060"/>
                <a:gd name="T4" fmla="*/ 1467 w 1468"/>
                <a:gd name="T5" fmla="*/ 1059 h 1060"/>
                <a:gd name="T6" fmla="*/ 991 w 1468"/>
                <a:gd name="T7" fmla="*/ 1059 h 1060"/>
                <a:gd name="T8" fmla="*/ 911 w 1468"/>
                <a:gd name="T9" fmla="*/ 829 h 1060"/>
                <a:gd name="T10" fmla="*/ 527 w 1468"/>
                <a:gd name="T11" fmla="*/ 829 h 1060"/>
                <a:gd name="T12" fmla="*/ 453 w 1468"/>
                <a:gd name="T13" fmla="*/ 1059 h 1060"/>
                <a:gd name="T14" fmla="*/ 0 w 1468"/>
                <a:gd name="T15" fmla="*/ 1059 h 1060"/>
                <a:gd name="T16" fmla="*/ 416 w 1468"/>
                <a:gd name="T17" fmla="*/ 0 h 1060"/>
                <a:gd name="T18" fmla="*/ 591 w 1468"/>
                <a:gd name="T19" fmla="*/ 575 h 1060"/>
                <a:gd name="T20" fmla="*/ 856 w 1468"/>
                <a:gd name="T21" fmla="*/ 575 h 1060"/>
                <a:gd name="T22" fmla="*/ 726 w 1468"/>
                <a:gd name="T23" fmla="*/ 228 h 1060"/>
                <a:gd name="T24" fmla="*/ 723 w 1468"/>
                <a:gd name="T25" fmla="*/ 228 h 1060"/>
                <a:gd name="T26" fmla="*/ 591 w 1468"/>
                <a:gd name="T27" fmla="*/ 57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8" h="106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3A2CE56C-E509-6F48-B55C-3FE29E86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017713"/>
              <a:ext cx="438150" cy="381000"/>
            </a:xfrm>
            <a:custGeom>
              <a:avLst/>
              <a:gdLst>
                <a:gd name="T0" fmla="*/ 760 w 1217"/>
                <a:gd name="T1" fmla="*/ 0 h 1060"/>
                <a:gd name="T2" fmla="*/ 1216 w 1217"/>
                <a:gd name="T3" fmla="*/ 0 h 1060"/>
                <a:gd name="T4" fmla="*/ 1216 w 1217"/>
                <a:gd name="T5" fmla="*/ 1059 h 1060"/>
                <a:gd name="T6" fmla="*/ 760 w 1217"/>
                <a:gd name="T7" fmla="*/ 1059 h 1060"/>
                <a:gd name="T8" fmla="*/ 760 w 1217"/>
                <a:gd name="T9" fmla="*/ 678 h 1060"/>
                <a:gd name="T10" fmla="*/ 456 w 1217"/>
                <a:gd name="T11" fmla="*/ 678 h 1060"/>
                <a:gd name="T12" fmla="*/ 456 w 1217"/>
                <a:gd name="T13" fmla="*/ 1059 h 1060"/>
                <a:gd name="T14" fmla="*/ 0 w 1217"/>
                <a:gd name="T15" fmla="*/ 1059 h 1060"/>
                <a:gd name="T16" fmla="*/ 0 w 1217"/>
                <a:gd name="T17" fmla="*/ 0 h 1060"/>
                <a:gd name="T18" fmla="*/ 456 w 1217"/>
                <a:gd name="T19" fmla="*/ 0 h 1060"/>
                <a:gd name="T20" fmla="*/ 456 w 1217"/>
                <a:gd name="T21" fmla="*/ 365 h 1060"/>
                <a:gd name="T22" fmla="*/ 760 w 1217"/>
                <a:gd name="T23" fmla="*/ 365 h 1060"/>
                <a:gd name="T24" fmla="*/ 760 w 1217"/>
                <a:gd name="T2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106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85C089C2-5F3A-7E41-85A1-B289C245D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011363"/>
              <a:ext cx="476250" cy="395287"/>
            </a:xfrm>
            <a:custGeom>
              <a:avLst/>
              <a:gdLst>
                <a:gd name="T0" fmla="*/ 657 w 1322"/>
                <a:gd name="T1" fmla="*/ 1097 h 1098"/>
                <a:gd name="T2" fmla="*/ 0 w 1322"/>
                <a:gd name="T3" fmla="*/ 549 h 1098"/>
                <a:gd name="T4" fmla="*/ 657 w 1322"/>
                <a:gd name="T5" fmla="*/ 0 h 1098"/>
                <a:gd name="T6" fmla="*/ 1319 w 1322"/>
                <a:gd name="T7" fmla="*/ 549 h 1098"/>
                <a:gd name="T8" fmla="*/ 657 w 1322"/>
                <a:gd name="T9" fmla="*/ 1097 h 1098"/>
                <a:gd name="T10" fmla="*/ 657 w 1322"/>
                <a:gd name="T11" fmla="*/ 843 h 1098"/>
                <a:gd name="T12" fmla="*/ 845 w 1322"/>
                <a:gd name="T13" fmla="*/ 549 h 1098"/>
                <a:gd name="T14" fmla="*/ 657 w 1322"/>
                <a:gd name="T15" fmla="*/ 255 h 1098"/>
                <a:gd name="T16" fmla="*/ 474 w 1322"/>
                <a:gd name="T17" fmla="*/ 549 h 1098"/>
                <a:gd name="T18" fmla="*/ 657 w 1322"/>
                <a:gd name="T19" fmla="*/ 843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098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89E2ACC-E86F-704D-B541-E29EFABB26C2}"/>
              </a:ext>
            </a:extLst>
          </p:cNvPr>
          <p:cNvSpPr txBox="1"/>
          <p:nvPr userDrawn="1"/>
        </p:nvSpPr>
        <p:spPr>
          <a:xfrm>
            <a:off x="7959487" y="6304569"/>
            <a:ext cx="241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179ADC"/>
                </a:solidFill>
              </a:rPr>
              <a:t>#</a:t>
            </a:r>
            <a:r>
              <a:rPr lang="en-US" sz="1400" err="1">
                <a:solidFill>
                  <a:srgbClr val="179ADC"/>
                </a:solidFill>
              </a:rPr>
              <a:t>UniversalHealth</a:t>
            </a:r>
            <a:endParaRPr lang="en-US" sz="1400">
              <a:solidFill>
                <a:srgbClr val="179ADC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32B6547-316D-F74A-83E7-3B8907639B8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lide Number Placeholder 8">
            <a:extLst>
              <a:ext uri="{FF2B5EF4-FFF2-40B4-BE49-F238E27FC236}">
                <a16:creationId xmlns:a16="http://schemas.microsoft.com/office/drawing/2014/main" id="{81A028F9-457C-014F-BBD8-BDD719150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E29BFDA-FA9A-8849-9230-B9F21DC56955}"/>
              </a:ext>
            </a:extLst>
          </p:cNvPr>
          <p:cNvSpPr/>
          <p:nvPr userDrawn="1"/>
        </p:nvSpPr>
        <p:spPr>
          <a:xfrm>
            <a:off x="0" y="-22561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1957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65A6EE7-3E4E-064C-85BD-F731727138CE}"/>
              </a:ext>
            </a:extLst>
          </p:cNvPr>
          <p:cNvSpPr/>
          <p:nvPr userDrawn="1"/>
        </p:nvSpPr>
        <p:spPr>
          <a:xfrm>
            <a:off x="1757794" y="1922441"/>
            <a:ext cx="12192922" cy="6656214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B47E00D-1867-DC48-89CD-15C62638CAB2}"/>
              </a:ext>
            </a:extLst>
          </p:cNvPr>
          <p:cNvSpPr/>
          <p:nvPr userDrawn="1"/>
        </p:nvSpPr>
        <p:spPr>
          <a:xfrm>
            <a:off x="-1529862" y="-2022230"/>
            <a:ext cx="15417507" cy="14420758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6575F4-0350-2A4C-8DAE-598AC9AF5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06AC9-ACBB-8D43-9C85-5C5E519B5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00D7C3-4927-9441-8374-31D2B3F9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A8F8DB-3913-8544-BA70-8162AF39A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07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FEEBD7-6C35-9B48-BEBA-D454229681D2}"/>
              </a:ext>
            </a:extLst>
          </p:cNvPr>
          <p:cNvGrpSpPr/>
          <p:nvPr userDrawn="1"/>
        </p:nvGrpSpPr>
        <p:grpSpPr>
          <a:xfrm>
            <a:off x="-3490244" y="-734383"/>
            <a:ext cx="17443464" cy="10755642"/>
            <a:chOff x="-3490244" y="-734383"/>
            <a:chExt cx="17443464" cy="1075564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232C18-81AB-C841-9C72-C271B349C6F8}"/>
                </a:ext>
              </a:extLst>
            </p:cNvPr>
            <p:cNvSpPr/>
            <p:nvPr userDrawn="1"/>
          </p:nvSpPr>
          <p:spPr>
            <a:xfrm rot="12537598">
              <a:off x="-2466055" y="1315909"/>
              <a:ext cx="14178773" cy="6436710"/>
            </a:xfrm>
            <a:custGeom>
              <a:avLst/>
              <a:gdLst>
                <a:gd name="connsiteX0" fmla="*/ 738554 w 14894169"/>
                <a:gd name="connsiteY0" fmla="*/ 0 h 6822831"/>
                <a:gd name="connsiteX1" fmla="*/ 0 w 14894169"/>
                <a:gd name="connsiteY1" fmla="*/ 1002323 h 6822831"/>
                <a:gd name="connsiteX2" fmla="*/ 861646 w 14894169"/>
                <a:gd name="connsiteY2" fmla="*/ 5644662 h 6822831"/>
                <a:gd name="connsiteX3" fmla="*/ 2866292 w 14894169"/>
                <a:gd name="connsiteY3" fmla="*/ 6822831 h 6822831"/>
                <a:gd name="connsiteX4" fmla="*/ 14612815 w 14894169"/>
                <a:gd name="connsiteY4" fmla="*/ 4747846 h 6822831"/>
                <a:gd name="connsiteX5" fmla="*/ 14894169 w 14894169"/>
                <a:gd name="connsiteY5" fmla="*/ 3182815 h 6822831"/>
                <a:gd name="connsiteX6" fmla="*/ 10498015 w 14894169"/>
                <a:gd name="connsiteY6" fmla="*/ 703385 h 6822831"/>
                <a:gd name="connsiteX7" fmla="*/ 9020907 w 14894169"/>
                <a:gd name="connsiteY7" fmla="*/ 298939 h 6822831"/>
                <a:gd name="connsiteX8" fmla="*/ 738554 w 14894169"/>
                <a:gd name="connsiteY8" fmla="*/ 0 h 6822831"/>
                <a:gd name="connsiteX0" fmla="*/ 738554 w 14894169"/>
                <a:gd name="connsiteY0" fmla="*/ 0 h 6822831"/>
                <a:gd name="connsiteX1" fmla="*/ 0 w 14894169"/>
                <a:gd name="connsiteY1" fmla="*/ 1002323 h 6822831"/>
                <a:gd name="connsiteX2" fmla="*/ 861646 w 14894169"/>
                <a:gd name="connsiteY2" fmla="*/ 5644662 h 6822831"/>
                <a:gd name="connsiteX3" fmla="*/ 2866292 w 14894169"/>
                <a:gd name="connsiteY3" fmla="*/ 6822831 h 6822831"/>
                <a:gd name="connsiteX4" fmla="*/ 14612815 w 14894169"/>
                <a:gd name="connsiteY4" fmla="*/ 4747846 h 6822831"/>
                <a:gd name="connsiteX5" fmla="*/ 14894169 w 14894169"/>
                <a:gd name="connsiteY5" fmla="*/ 3182815 h 6822831"/>
                <a:gd name="connsiteX6" fmla="*/ 10585938 w 14894169"/>
                <a:gd name="connsiteY6" fmla="*/ 720969 h 6822831"/>
                <a:gd name="connsiteX7" fmla="*/ 9020907 w 14894169"/>
                <a:gd name="connsiteY7" fmla="*/ 298939 h 6822831"/>
                <a:gd name="connsiteX8" fmla="*/ 738554 w 14894169"/>
                <a:gd name="connsiteY8" fmla="*/ 0 h 6822831"/>
                <a:gd name="connsiteX0" fmla="*/ 738554 w 14894169"/>
                <a:gd name="connsiteY0" fmla="*/ 0 h 6822831"/>
                <a:gd name="connsiteX1" fmla="*/ 0 w 14894169"/>
                <a:gd name="connsiteY1" fmla="*/ 1002323 h 6822831"/>
                <a:gd name="connsiteX2" fmla="*/ 861646 w 14894169"/>
                <a:gd name="connsiteY2" fmla="*/ 5644662 h 6822831"/>
                <a:gd name="connsiteX3" fmla="*/ 2866292 w 14894169"/>
                <a:gd name="connsiteY3" fmla="*/ 6822831 h 6822831"/>
                <a:gd name="connsiteX4" fmla="*/ 14612815 w 14894169"/>
                <a:gd name="connsiteY4" fmla="*/ 4783015 h 6822831"/>
                <a:gd name="connsiteX5" fmla="*/ 14894169 w 14894169"/>
                <a:gd name="connsiteY5" fmla="*/ 3182815 h 6822831"/>
                <a:gd name="connsiteX6" fmla="*/ 10585938 w 14894169"/>
                <a:gd name="connsiteY6" fmla="*/ 720969 h 6822831"/>
                <a:gd name="connsiteX7" fmla="*/ 9020907 w 14894169"/>
                <a:gd name="connsiteY7" fmla="*/ 298939 h 6822831"/>
                <a:gd name="connsiteX8" fmla="*/ 738554 w 14894169"/>
                <a:gd name="connsiteY8" fmla="*/ 0 h 6822831"/>
                <a:gd name="connsiteX0" fmla="*/ 738554 w 15135965"/>
                <a:gd name="connsiteY0" fmla="*/ 0 h 6822831"/>
                <a:gd name="connsiteX1" fmla="*/ 0 w 15135965"/>
                <a:gd name="connsiteY1" fmla="*/ 1002323 h 6822831"/>
                <a:gd name="connsiteX2" fmla="*/ 861646 w 15135965"/>
                <a:gd name="connsiteY2" fmla="*/ 5644662 h 6822831"/>
                <a:gd name="connsiteX3" fmla="*/ 2866292 w 15135965"/>
                <a:gd name="connsiteY3" fmla="*/ 6822831 h 6822831"/>
                <a:gd name="connsiteX4" fmla="*/ 14612815 w 15135965"/>
                <a:gd name="connsiteY4" fmla="*/ 4783015 h 6822831"/>
                <a:gd name="connsiteX5" fmla="*/ 14894169 w 15135965"/>
                <a:gd name="connsiteY5" fmla="*/ 3182815 h 6822831"/>
                <a:gd name="connsiteX6" fmla="*/ 10585938 w 15135965"/>
                <a:gd name="connsiteY6" fmla="*/ 720969 h 6822831"/>
                <a:gd name="connsiteX7" fmla="*/ 9020907 w 15135965"/>
                <a:gd name="connsiteY7" fmla="*/ 298939 h 6822831"/>
                <a:gd name="connsiteX8" fmla="*/ 738554 w 15135965"/>
                <a:gd name="connsiteY8" fmla="*/ 0 h 6822831"/>
                <a:gd name="connsiteX0" fmla="*/ 738554 w 15307546"/>
                <a:gd name="connsiteY0" fmla="*/ 0 h 6822831"/>
                <a:gd name="connsiteX1" fmla="*/ 0 w 15307546"/>
                <a:gd name="connsiteY1" fmla="*/ 1002323 h 6822831"/>
                <a:gd name="connsiteX2" fmla="*/ 861646 w 15307546"/>
                <a:gd name="connsiteY2" fmla="*/ 5644662 h 6822831"/>
                <a:gd name="connsiteX3" fmla="*/ 2866292 w 15307546"/>
                <a:gd name="connsiteY3" fmla="*/ 6822831 h 6822831"/>
                <a:gd name="connsiteX4" fmla="*/ 14612815 w 15307546"/>
                <a:gd name="connsiteY4" fmla="*/ 4783015 h 6822831"/>
                <a:gd name="connsiteX5" fmla="*/ 14894169 w 15307546"/>
                <a:gd name="connsiteY5" fmla="*/ 3182815 h 6822831"/>
                <a:gd name="connsiteX6" fmla="*/ 10585938 w 15307546"/>
                <a:gd name="connsiteY6" fmla="*/ 720969 h 6822831"/>
                <a:gd name="connsiteX7" fmla="*/ 9020907 w 15307546"/>
                <a:gd name="connsiteY7" fmla="*/ 298939 h 6822831"/>
                <a:gd name="connsiteX8" fmla="*/ 738554 w 15307546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78509 w 15380434"/>
                <a:gd name="connsiteY0" fmla="*/ 0 h 6822831"/>
                <a:gd name="connsiteX1" fmla="*/ 39955 w 15380434"/>
                <a:gd name="connsiteY1" fmla="*/ 1002323 h 6822831"/>
                <a:gd name="connsiteX2" fmla="*/ 901601 w 15380434"/>
                <a:gd name="connsiteY2" fmla="*/ 5644662 h 6822831"/>
                <a:gd name="connsiteX3" fmla="*/ 2906247 w 15380434"/>
                <a:gd name="connsiteY3" fmla="*/ 6822831 h 6822831"/>
                <a:gd name="connsiteX4" fmla="*/ 14652770 w 15380434"/>
                <a:gd name="connsiteY4" fmla="*/ 4783015 h 6822831"/>
                <a:gd name="connsiteX5" fmla="*/ 14934124 w 15380434"/>
                <a:gd name="connsiteY5" fmla="*/ 3182815 h 6822831"/>
                <a:gd name="connsiteX6" fmla="*/ 10625893 w 15380434"/>
                <a:gd name="connsiteY6" fmla="*/ 720969 h 6822831"/>
                <a:gd name="connsiteX7" fmla="*/ 9060862 w 15380434"/>
                <a:gd name="connsiteY7" fmla="*/ 298939 h 6822831"/>
                <a:gd name="connsiteX8" fmla="*/ 778509 w 15380434"/>
                <a:gd name="connsiteY8" fmla="*/ 0 h 6822831"/>
                <a:gd name="connsiteX0" fmla="*/ 778509 w 15380434"/>
                <a:gd name="connsiteY0" fmla="*/ 0 h 6822831"/>
                <a:gd name="connsiteX1" fmla="*/ 39955 w 15380434"/>
                <a:gd name="connsiteY1" fmla="*/ 1002323 h 6822831"/>
                <a:gd name="connsiteX2" fmla="*/ 901601 w 15380434"/>
                <a:gd name="connsiteY2" fmla="*/ 5644662 h 6822831"/>
                <a:gd name="connsiteX3" fmla="*/ 2906247 w 15380434"/>
                <a:gd name="connsiteY3" fmla="*/ 6822831 h 6822831"/>
                <a:gd name="connsiteX4" fmla="*/ 14652770 w 15380434"/>
                <a:gd name="connsiteY4" fmla="*/ 4783015 h 6822831"/>
                <a:gd name="connsiteX5" fmla="*/ 14934124 w 15380434"/>
                <a:gd name="connsiteY5" fmla="*/ 3182815 h 6822831"/>
                <a:gd name="connsiteX6" fmla="*/ 10625893 w 15380434"/>
                <a:gd name="connsiteY6" fmla="*/ 720969 h 6822831"/>
                <a:gd name="connsiteX7" fmla="*/ 9060862 w 15380434"/>
                <a:gd name="connsiteY7" fmla="*/ 298939 h 6822831"/>
                <a:gd name="connsiteX8" fmla="*/ 778509 w 15380434"/>
                <a:gd name="connsiteY8" fmla="*/ 0 h 6822831"/>
                <a:gd name="connsiteX0" fmla="*/ 778509 w 15380434"/>
                <a:gd name="connsiteY0" fmla="*/ 0 h 6842691"/>
                <a:gd name="connsiteX1" fmla="*/ 39955 w 15380434"/>
                <a:gd name="connsiteY1" fmla="*/ 1002323 h 6842691"/>
                <a:gd name="connsiteX2" fmla="*/ 901601 w 15380434"/>
                <a:gd name="connsiteY2" fmla="*/ 5644662 h 6842691"/>
                <a:gd name="connsiteX3" fmla="*/ 2906247 w 15380434"/>
                <a:gd name="connsiteY3" fmla="*/ 6822831 h 6842691"/>
                <a:gd name="connsiteX4" fmla="*/ 14652770 w 15380434"/>
                <a:gd name="connsiteY4" fmla="*/ 4783015 h 6842691"/>
                <a:gd name="connsiteX5" fmla="*/ 14934124 w 15380434"/>
                <a:gd name="connsiteY5" fmla="*/ 3182815 h 6842691"/>
                <a:gd name="connsiteX6" fmla="*/ 10625893 w 15380434"/>
                <a:gd name="connsiteY6" fmla="*/ 720969 h 6842691"/>
                <a:gd name="connsiteX7" fmla="*/ 9060862 w 15380434"/>
                <a:gd name="connsiteY7" fmla="*/ 298939 h 6842691"/>
                <a:gd name="connsiteX8" fmla="*/ 778509 w 15380434"/>
                <a:gd name="connsiteY8" fmla="*/ 0 h 6842691"/>
                <a:gd name="connsiteX0" fmla="*/ 778509 w 15380434"/>
                <a:gd name="connsiteY0" fmla="*/ 0 h 6824944"/>
                <a:gd name="connsiteX1" fmla="*/ 39955 w 15380434"/>
                <a:gd name="connsiteY1" fmla="*/ 1002323 h 6824944"/>
                <a:gd name="connsiteX2" fmla="*/ 901601 w 15380434"/>
                <a:gd name="connsiteY2" fmla="*/ 5644662 h 6824944"/>
                <a:gd name="connsiteX3" fmla="*/ 2906247 w 15380434"/>
                <a:gd name="connsiteY3" fmla="*/ 6822831 h 6824944"/>
                <a:gd name="connsiteX4" fmla="*/ 14652770 w 15380434"/>
                <a:gd name="connsiteY4" fmla="*/ 4783015 h 6824944"/>
                <a:gd name="connsiteX5" fmla="*/ 14934124 w 15380434"/>
                <a:gd name="connsiteY5" fmla="*/ 3182815 h 6824944"/>
                <a:gd name="connsiteX6" fmla="*/ 10625893 w 15380434"/>
                <a:gd name="connsiteY6" fmla="*/ 720969 h 6824944"/>
                <a:gd name="connsiteX7" fmla="*/ 9060862 w 15380434"/>
                <a:gd name="connsiteY7" fmla="*/ 298939 h 6824944"/>
                <a:gd name="connsiteX8" fmla="*/ 778509 w 15380434"/>
                <a:gd name="connsiteY8" fmla="*/ 0 h 6824944"/>
                <a:gd name="connsiteX0" fmla="*/ 778509 w 15380434"/>
                <a:gd name="connsiteY0" fmla="*/ 0 h 6844346"/>
                <a:gd name="connsiteX1" fmla="*/ 39955 w 15380434"/>
                <a:gd name="connsiteY1" fmla="*/ 1002323 h 6844346"/>
                <a:gd name="connsiteX2" fmla="*/ 901601 w 15380434"/>
                <a:gd name="connsiteY2" fmla="*/ 5644662 h 6844346"/>
                <a:gd name="connsiteX3" fmla="*/ 2906247 w 15380434"/>
                <a:gd name="connsiteY3" fmla="*/ 6822831 h 6844346"/>
                <a:gd name="connsiteX4" fmla="*/ 14652770 w 15380434"/>
                <a:gd name="connsiteY4" fmla="*/ 4783015 h 6844346"/>
                <a:gd name="connsiteX5" fmla="*/ 14934124 w 15380434"/>
                <a:gd name="connsiteY5" fmla="*/ 3182815 h 6844346"/>
                <a:gd name="connsiteX6" fmla="*/ 10625893 w 15380434"/>
                <a:gd name="connsiteY6" fmla="*/ 720969 h 6844346"/>
                <a:gd name="connsiteX7" fmla="*/ 9060862 w 15380434"/>
                <a:gd name="connsiteY7" fmla="*/ 298939 h 6844346"/>
                <a:gd name="connsiteX8" fmla="*/ 778509 w 15380434"/>
                <a:gd name="connsiteY8" fmla="*/ 0 h 684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434" h="6844346">
                  <a:moveTo>
                    <a:pt x="778509" y="0"/>
                  </a:moveTo>
                  <a:cubicBezTo>
                    <a:pt x="-258984" y="87924"/>
                    <a:pt x="39955" y="756138"/>
                    <a:pt x="39955" y="1002323"/>
                  </a:cubicBezTo>
                  <a:lnTo>
                    <a:pt x="901601" y="5644662"/>
                  </a:lnTo>
                  <a:cubicBezTo>
                    <a:pt x="1130201" y="6582508"/>
                    <a:pt x="2062187" y="6940063"/>
                    <a:pt x="2906247" y="6822831"/>
                  </a:cubicBezTo>
                  <a:lnTo>
                    <a:pt x="14652770" y="4783015"/>
                  </a:lnTo>
                  <a:cubicBezTo>
                    <a:pt x="15696125" y="4478215"/>
                    <a:pt x="15455800" y="3487615"/>
                    <a:pt x="14934124" y="3182815"/>
                  </a:cubicBezTo>
                  <a:lnTo>
                    <a:pt x="10625893" y="720969"/>
                  </a:lnTo>
                  <a:cubicBezTo>
                    <a:pt x="10069047" y="422031"/>
                    <a:pt x="9758385" y="298939"/>
                    <a:pt x="9060862" y="298939"/>
                  </a:cubicBezTo>
                  <a:lnTo>
                    <a:pt x="778509" y="0"/>
                  </a:lnTo>
                  <a:close/>
                </a:path>
              </a:pathLst>
            </a:custGeom>
            <a:solidFill>
              <a:srgbClr val="FF6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B98E909-0BB1-AC48-8196-16440CFCF6A7}"/>
                </a:ext>
              </a:extLst>
            </p:cNvPr>
            <p:cNvSpPr/>
            <p:nvPr userDrawn="1"/>
          </p:nvSpPr>
          <p:spPr>
            <a:xfrm rot="9807336">
              <a:off x="-2135278" y="382144"/>
              <a:ext cx="16088498" cy="9381059"/>
            </a:xfrm>
            <a:custGeom>
              <a:avLst/>
              <a:gdLst>
                <a:gd name="connsiteX0" fmla="*/ 87923 w 11887200"/>
                <a:gd name="connsiteY0" fmla="*/ 3464170 h 6506308"/>
                <a:gd name="connsiteX1" fmla="*/ 0 w 11887200"/>
                <a:gd name="connsiteY1" fmla="*/ 4448908 h 6506308"/>
                <a:gd name="connsiteX2" fmla="*/ 2338754 w 11887200"/>
                <a:gd name="connsiteY2" fmla="*/ 6312877 h 6506308"/>
                <a:gd name="connsiteX3" fmla="*/ 4026877 w 11887200"/>
                <a:gd name="connsiteY3" fmla="*/ 6506308 h 6506308"/>
                <a:gd name="connsiteX4" fmla="*/ 10304585 w 11887200"/>
                <a:gd name="connsiteY4" fmla="*/ 5539154 h 6506308"/>
                <a:gd name="connsiteX5" fmla="*/ 11570677 w 11887200"/>
                <a:gd name="connsiteY5" fmla="*/ 4308231 h 6506308"/>
                <a:gd name="connsiteX6" fmla="*/ 11887200 w 11887200"/>
                <a:gd name="connsiteY6" fmla="*/ 1740877 h 6506308"/>
                <a:gd name="connsiteX7" fmla="*/ 10937631 w 11887200"/>
                <a:gd name="connsiteY7" fmla="*/ 0 h 6506308"/>
                <a:gd name="connsiteX8" fmla="*/ 87923 w 11887200"/>
                <a:gd name="connsiteY8" fmla="*/ 3464170 h 6506308"/>
                <a:gd name="connsiteX0" fmla="*/ 280576 w 12079853"/>
                <a:gd name="connsiteY0" fmla="*/ 3464170 h 6506308"/>
                <a:gd name="connsiteX1" fmla="*/ 192653 w 12079853"/>
                <a:gd name="connsiteY1" fmla="*/ 4448908 h 6506308"/>
                <a:gd name="connsiteX2" fmla="*/ 2531407 w 12079853"/>
                <a:gd name="connsiteY2" fmla="*/ 6312877 h 6506308"/>
                <a:gd name="connsiteX3" fmla="*/ 4219530 w 12079853"/>
                <a:gd name="connsiteY3" fmla="*/ 6506308 h 6506308"/>
                <a:gd name="connsiteX4" fmla="*/ 10497238 w 12079853"/>
                <a:gd name="connsiteY4" fmla="*/ 5539154 h 6506308"/>
                <a:gd name="connsiteX5" fmla="*/ 11763330 w 12079853"/>
                <a:gd name="connsiteY5" fmla="*/ 4308231 h 6506308"/>
                <a:gd name="connsiteX6" fmla="*/ 12079853 w 12079853"/>
                <a:gd name="connsiteY6" fmla="*/ 1740877 h 6506308"/>
                <a:gd name="connsiteX7" fmla="*/ 11130284 w 12079853"/>
                <a:gd name="connsiteY7" fmla="*/ 0 h 6506308"/>
                <a:gd name="connsiteX8" fmla="*/ 280576 w 12079853"/>
                <a:gd name="connsiteY8" fmla="*/ 3464170 h 6506308"/>
                <a:gd name="connsiteX0" fmla="*/ 363385 w 12162662"/>
                <a:gd name="connsiteY0" fmla="*/ 3464170 h 6506308"/>
                <a:gd name="connsiteX1" fmla="*/ 275462 w 12162662"/>
                <a:gd name="connsiteY1" fmla="*/ 4448908 h 6506308"/>
                <a:gd name="connsiteX2" fmla="*/ 2614216 w 12162662"/>
                <a:gd name="connsiteY2" fmla="*/ 6312877 h 6506308"/>
                <a:gd name="connsiteX3" fmla="*/ 4302339 w 12162662"/>
                <a:gd name="connsiteY3" fmla="*/ 6506308 h 6506308"/>
                <a:gd name="connsiteX4" fmla="*/ 10580047 w 12162662"/>
                <a:gd name="connsiteY4" fmla="*/ 5539154 h 6506308"/>
                <a:gd name="connsiteX5" fmla="*/ 11846139 w 12162662"/>
                <a:gd name="connsiteY5" fmla="*/ 4308231 h 6506308"/>
                <a:gd name="connsiteX6" fmla="*/ 12162662 w 12162662"/>
                <a:gd name="connsiteY6" fmla="*/ 1740877 h 6506308"/>
                <a:gd name="connsiteX7" fmla="*/ 11213093 w 12162662"/>
                <a:gd name="connsiteY7" fmla="*/ 0 h 6506308"/>
                <a:gd name="connsiteX8" fmla="*/ 363385 w 12162662"/>
                <a:gd name="connsiteY8" fmla="*/ 3464170 h 6506308"/>
                <a:gd name="connsiteX0" fmla="*/ 363385 w 12162662"/>
                <a:gd name="connsiteY0" fmla="*/ 3464170 h 6514350"/>
                <a:gd name="connsiteX1" fmla="*/ 275462 w 12162662"/>
                <a:gd name="connsiteY1" fmla="*/ 4448908 h 6514350"/>
                <a:gd name="connsiteX2" fmla="*/ 2614216 w 12162662"/>
                <a:gd name="connsiteY2" fmla="*/ 6312877 h 6514350"/>
                <a:gd name="connsiteX3" fmla="*/ 4302339 w 12162662"/>
                <a:gd name="connsiteY3" fmla="*/ 6506308 h 6514350"/>
                <a:gd name="connsiteX4" fmla="*/ 10580047 w 12162662"/>
                <a:gd name="connsiteY4" fmla="*/ 5539154 h 6514350"/>
                <a:gd name="connsiteX5" fmla="*/ 11846139 w 12162662"/>
                <a:gd name="connsiteY5" fmla="*/ 4308231 h 6514350"/>
                <a:gd name="connsiteX6" fmla="*/ 12162662 w 12162662"/>
                <a:gd name="connsiteY6" fmla="*/ 1740877 h 6514350"/>
                <a:gd name="connsiteX7" fmla="*/ 11213093 w 12162662"/>
                <a:gd name="connsiteY7" fmla="*/ 0 h 6514350"/>
                <a:gd name="connsiteX8" fmla="*/ 363385 w 12162662"/>
                <a:gd name="connsiteY8" fmla="*/ 3464170 h 6514350"/>
                <a:gd name="connsiteX0" fmla="*/ 363385 w 12162662"/>
                <a:gd name="connsiteY0" fmla="*/ 3464170 h 6582999"/>
                <a:gd name="connsiteX1" fmla="*/ 275462 w 12162662"/>
                <a:gd name="connsiteY1" fmla="*/ 4448908 h 6582999"/>
                <a:gd name="connsiteX2" fmla="*/ 2614216 w 12162662"/>
                <a:gd name="connsiteY2" fmla="*/ 6312877 h 6582999"/>
                <a:gd name="connsiteX3" fmla="*/ 4302339 w 12162662"/>
                <a:gd name="connsiteY3" fmla="*/ 6506308 h 6582999"/>
                <a:gd name="connsiteX4" fmla="*/ 10580047 w 12162662"/>
                <a:gd name="connsiteY4" fmla="*/ 5539154 h 6582999"/>
                <a:gd name="connsiteX5" fmla="*/ 11846139 w 12162662"/>
                <a:gd name="connsiteY5" fmla="*/ 4308231 h 6582999"/>
                <a:gd name="connsiteX6" fmla="*/ 12162662 w 12162662"/>
                <a:gd name="connsiteY6" fmla="*/ 1740877 h 6582999"/>
                <a:gd name="connsiteX7" fmla="*/ 11213093 w 12162662"/>
                <a:gd name="connsiteY7" fmla="*/ 0 h 6582999"/>
                <a:gd name="connsiteX8" fmla="*/ 363385 w 12162662"/>
                <a:gd name="connsiteY8" fmla="*/ 3464170 h 6582999"/>
                <a:gd name="connsiteX0" fmla="*/ 363385 w 12162662"/>
                <a:gd name="connsiteY0" fmla="*/ 3474330 h 6593159"/>
                <a:gd name="connsiteX1" fmla="*/ 275462 w 12162662"/>
                <a:gd name="connsiteY1" fmla="*/ 4459068 h 6593159"/>
                <a:gd name="connsiteX2" fmla="*/ 2614216 w 12162662"/>
                <a:gd name="connsiteY2" fmla="*/ 6323037 h 6593159"/>
                <a:gd name="connsiteX3" fmla="*/ 4302339 w 12162662"/>
                <a:gd name="connsiteY3" fmla="*/ 6516468 h 6593159"/>
                <a:gd name="connsiteX4" fmla="*/ 10580047 w 12162662"/>
                <a:gd name="connsiteY4" fmla="*/ 5549314 h 6593159"/>
                <a:gd name="connsiteX5" fmla="*/ 11846139 w 12162662"/>
                <a:gd name="connsiteY5" fmla="*/ 4318391 h 6593159"/>
                <a:gd name="connsiteX6" fmla="*/ 12162662 w 12162662"/>
                <a:gd name="connsiteY6" fmla="*/ 1751037 h 6593159"/>
                <a:gd name="connsiteX7" fmla="*/ 11172453 w 12162662"/>
                <a:gd name="connsiteY7" fmla="*/ 0 h 6593159"/>
                <a:gd name="connsiteX8" fmla="*/ 363385 w 12162662"/>
                <a:gd name="connsiteY8" fmla="*/ 3474330 h 6593159"/>
                <a:gd name="connsiteX0" fmla="*/ 363385 w 12162662"/>
                <a:gd name="connsiteY0" fmla="*/ 3501455 h 6620284"/>
                <a:gd name="connsiteX1" fmla="*/ 275462 w 12162662"/>
                <a:gd name="connsiteY1" fmla="*/ 4486193 h 6620284"/>
                <a:gd name="connsiteX2" fmla="*/ 2614216 w 12162662"/>
                <a:gd name="connsiteY2" fmla="*/ 6350162 h 6620284"/>
                <a:gd name="connsiteX3" fmla="*/ 4302339 w 12162662"/>
                <a:gd name="connsiteY3" fmla="*/ 6543593 h 6620284"/>
                <a:gd name="connsiteX4" fmla="*/ 10580047 w 12162662"/>
                <a:gd name="connsiteY4" fmla="*/ 5576439 h 6620284"/>
                <a:gd name="connsiteX5" fmla="*/ 11846139 w 12162662"/>
                <a:gd name="connsiteY5" fmla="*/ 4345516 h 6620284"/>
                <a:gd name="connsiteX6" fmla="*/ 12162662 w 12162662"/>
                <a:gd name="connsiteY6" fmla="*/ 1778162 h 6620284"/>
                <a:gd name="connsiteX7" fmla="*/ 11172453 w 12162662"/>
                <a:gd name="connsiteY7" fmla="*/ 27125 h 6620284"/>
                <a:gd name="connsiteX8" fmla="*/ 363385 w 12162662"/>
                <a:gd name="connsiteY8" fmla="*/ 3501455 h 6620284"/>
                <a:gd name="connsiteX0" fmla="*/ 363385 w 12189332"/>
                <a:gd name="connsiteY0" fmla="*/ 3533877 h 6652706"/>
                <a:gd name="connsiteX1" fmla="*/ 275462 w 12189332"/>
                <a:gd name="connsiteY1" fmla="*/ 4518615 h 6652706"/>
                <a:gd name="connsiteX2" fmla="*/ 2614216 w 12189332"/>
                <a:gd name="connsiteY2" fmla="*/ 6382584 h 6652706"/>
                <a:gd name="connsiteX3" fmla="*/ 4302339 w 12189332"/>
                <a:gd name="connsiteY3" fmla="*/ 6576015 h 6652706"/>
                <a:gd name="connsiteX4" fmla="*/ 10580047 w 12189332"/>
                <a:gd name="connsiteY4" fmla="*/ 5608861 h 6652706"/>
                <a:gd name="connsiteX5" fmla="*/ 11846139 w 12189332"/>
                <a:gd name="connsiteY5" fmla="*/ 4377938 h 6652706"/>
                <a:gd name="connsiteX6" fmla="*/ 12162662 w 12189332"/>
                <a:gd name="connsiteY6" fmla="*/ 1810584 h 6652706"/>
                <a:gd name="connsiteX7" fmla="*/ 11172453 w 12189332"/>
                <a:gd name="connsiteY7" fmla="*/ 59547 h 6652706"/>
                <a:gd name="connsiteX8" fmla="*/ 363385 w 12189332"/>
                <a:gd name="connsiteY8" fmla="*/ 3533877 h 6652706"/>
                <a:gd name="connsiteX0" fmla="*/ 363385 w 12189332"/>
                <a:gd name="connsiteY0" fmla="*/ 3533877 h 6652706"/>
                <a:gd name="connsiteX1" fmla="*/ 275462 w 12189332"/>
                <a:gd name="connsiteY1" fmla="*/ 4518615 h 6652706"/>
                <a:gd name="connsiteX2" fmla="*/ 2614216 w 12189332"/>
                <a:gd name="connsiteY2" fmla="*/ 6382584 h 6652706"/>
                <a:gd name="connsiteX3" fmla="*/ 4302339 w 12189332"/>
                <a:gd name="connsiteY3" fmla="*/ 6576015 h 6652706"/>
                <a:gd name="connsiteX4" fmla="*/ 10580047 w 12189332"/>
                <a:gd name="connsiteY4" fmla="*/ 5608861 h 6652706"/>
                <a:gd name="connsiteX5" fmla="*/ 11846139 w 12189332"/>
                <a:gd name="connsiteY5" fmla="*/ 4377938 h 6652706"/>
                <a:gd name="connsiteX6" fmla="*/ 12162662 w 12189332"/>
                <a:gd name="connsiteY6" fmla="*/ 1810584 h 6652706"/>
                <a:gd name="connsiteX7" fmla="*/ 11172453 w 12189332"/>
                <a:gd name="connsiteY7" fmla="*/ 59547 h 6652706"/>
                <a:gd name="connsiteX8" fmla="*/ 363385 w 12189332"/>
                <a:gd name="connsiteY8" fmla="*/ 3533877 h 6652706"/>
                <a:gd name="connsiteX0" fmla="*/ 363385 w 12189332"/>
                <a:gd name="connsiteY0" fmla="*/ 3533877 h 6652706"/>
                <a:gd name="connsiteX1" fmla="*/ 275462 w 12189332"/>
                <a:gd name="connsiteY1" fmla="*/ 4518615 h 6652706"/>
                <a:gd name="connsiteX2" fmla="*/ 2614216 w 12189332"/>
                <a:gd name="connsiteY2" fmla="*/ 6382584 h 6652706"/>
                <a:gd name="connsiteX3" fmla="*/ 4302339 w 12189332"/>
                <a:gd name="connsiteY3" fmla="*/ 6576015 h 6652706"/>
                <a:gd name="connsiteX4" fmla="*/ 10580047 w 12189332"/>
                <a:gd name="connsiteY4" fmla="*/ 5608861 h 6652706"/>
                <a:gd name="connsiteX5" fmla="*/ 11846139 w 12189332"/>
                <a:gd name="connsiteY5" fmla="*/ 4377938 h 6652706"/>
                <a:gd name="connsiteX6" fmla="*/ 12162662 w 12189332"/>
                <a:gd name="connsiteY6" fmla="*/ 1810584 h 6652706"/>
                <a:gd name="connsiteX7" fmla="*/ 11172453 w 12189332"/>
                <a:gd name="connsiteY7" fmla="*/ 59547 h 6652706"/>
                <a:gd name="connsiteX8" fmla="*/ 363385 w 12189332"/>
                <a:gd name="connsiteY8" fmla="*/ 3533877 h 6652706"/>
                <a:gd name="connsiteX0" fmla="*/ 363385 w 12192922"/>
                <a:gd name="connsiteY0" fmla="*/ 3537385 h 6656214"/>
                <a:gd name="connsiteX1" fmla="*/ 275462 w 12192922"/>
                <a:gd name="connsiteY1" fmla="*/ 4522123 h 6656214"/>
                <a:gd name="connsiteX2" fmla="*/ 2614216 w 12192922"/>
                <a:gd name="connsiteY2" fmla="*/ 6386092 h 6656214"/>
                <a:gd name="connsiteX3" fmla="*/ 4302339 w 12192922"/>
                <a:gd name="connsiteY3" fmla="*/ 6579523 h 6656214"/>
                <a:gd name="connsiteX4" fmla="*/ 10580047 w 12192922"/>
                <a:gd name="connsiteY4" fmla="*/ 5612369 h 6656214"/>
                <a:gd name="connsiteX5" fmla="*/ 11846139 w 12192922"/>
                <a:gd name="connsiteY5" fmla="*/ 4381446 h 6656214"/>
                <a:gd name="connsiteX6" fmla="*/ 12162662 w 12192922"/>
                <a:gd name="connsiteY6" fmla="*/ 1814092 h 6656214"/>
                <a:gd name="connsiteX7" fmla="*/ 11172453 w 12192922"/>
                <a:gd name="connsiteY7" fmla="*/ 63055 h 6656214"/>
                <a:gd name="connsiteX8" fmla="*/ 363385 w 12192922"/>
                <a:gd name="connsiteY8" fmla="*/ 3537385 h 66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922" h="6656214">
                  <a:moveTo>
                    <a:pt x="363385" y="3537385"/>
                  </a:moveTo>
                  <a:cubicBezTo>
                    <a:pt x="-228630" y="3795292"/>
                    <a:pt x="23416" y="4352139"/>
                    <a:pt x="275462" y="4522123"/>
                  </a:cubicBezTo>
                  <a:lnTo>
                    <a:pt x="2614216" y="6386092"/>
                  </a:lnTo>
                  <a:cubicBezTo>
                    <a:pt x="3099433" y="6729539"/>
                    <a:pt x="3514906" y="6685527"/>
                    <a:pt x="4302339" y="6579523"/>
                  </a:cubicBezTo>
                  <a:lnTo>
                    <a:pt x="10580047" y="5612369"/>
                  </a:lnTo>
                  <a:cubicBezTo>
                    <a:pt x="11337358" y="5506861"/>
                    <a:pt x="11708588" y="5309914"/>
                    <a:pt x="11846139" y="4381446"/>
                  </a:cubicBezTo>
                  <a:lnTo>
                    <a:pt x="12162662" y="1814092"/>
                  </a:lnTo>
                  <a:cubicBezTo>
                    <a:pt x="12310112" y="285533"/>
                    <a:pt x="11908923" y="-186386"/>
                    <a:pt x="11172453" y="63055"/>
                  </a:cubicBezTo>
                  <a:lnTo>
                    <a:pt x="363385" y="3537385"/>
                  </a:lnTo>
                  <a:close/>
                </a:path>
              </a:pathLst>
            </a:custGeom>
            <a:solidFill>
              <a:srgbClr val="1B9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AC0CD7-DAA0-0142-8912-8148B30FC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0000"/>
            </a:blip>
            <a:stretch>
              <a:fillRect/>
            </a:stretch>
          </p:blipFill>
          <p:spPr>
            <a:xfrm>
              <a:off x="-3490244" y="-734383"/>
              <a:ext cx="14844044" cy="1075564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FF51A2-11D9-8540-B76B-5E85AD67B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328F71-C8C0-9349-A992-028A35C3C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DC2029-99FD-0C49-A3FE-4811D35E2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6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0232C18-81AB-C841-9C72-C271B349C6F8}"/>
              </a:ext>
            </a:extLst>
          </p:cNvPr>
          <p:cNvSpPr/>
          <p:nvPr userDrawn="1"/>
        </p:nvSpPr>
        <p:spPr>
          <a:xfrm rot="9062402" flipH="1">
            <a:off x="-391083" y="-462091"/>
            <a:ext cx="13358076" cy="6436710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B98E909-0BB1-AC48-8196-16440CFCF6A7}"/>
              </a:ext>
            </a:extLst>
          </p:cNvPr>
          <p:cNvSpPr/>
          <p:nvPr userDrawn="1"/>
        </p:nvSpPr>
        <p:spPr>
          <a:xfrm rot="11792664" flipH="1">
            <a:off x="-2501900" y="-1395856"/>
            <a:ext cx="15157262" cy="9381059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AC0CD7-DAA0-0142-8912-8148B30FC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52940" y="-2512383"/>
            <a:ext cx="13984840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DE692-C329-5F4B-A87A-0BCA8F3590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3F50C53-93C9-5C4B-A717-67A0AFDD78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C622FB9-26F8-FF4B-A529-ABE9B0B14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29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2932E336-A3B3-234A-81E6-62C1AD3B037F}"/>
              </a:ext>
            </a:extLst>
          </p:cNvPr>
          <p:cNvSpPr/>
          <p:nvPr userDrawn="1"/>
        </p:nvSpPr>
        <p:spPr>
          <a:xfrm>
            <a:off x="-5442492" y="165100"/>
            <a:ext cx="17834517" cy="7870051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735E8D8-B955-BD44-A2E3-90CC8512C563}"/>
              </a:ext>
            </a:extLst>
          </p:cNvPr>
          <p:cNvSpPr/>
          <p:nvPr userDrawn="1"/>
        </p:nvSpPr>
        <p:spPr>
          <a:xfrm rot="19892205">
            <a:off x="1475942" y="1867255"/>
            <a:ext cx="14833746" cy="14822089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EB7D5-4787-BE45-B7D4-08DA4C5A8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AD365-99D8-F940-B826-3C969971F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71E7E0-F376-3E47-943E-3E9DFA54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2C0D3E-B7EE-AA40-89FD-5C8065DFF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3D004A-1D31-5E40-B60C-FB814CA3FD66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Google Shape;18;p20">
            <a:extLst>
              <a:ext uri="{FF2B5EF4-FFF2-40B4-BE49-F238E27FC236}">
                <a16:creationId xmlns:a16="http://schemas.microsoft.com/office/drawing/2014/main" id="{F6FF407E-8C94-4333-9907-77A2370329D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80999" y="6367551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7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ângulo 151">
            <a:extLst>
              <a:ext uri="{FF2B5EF4-FFF2-40B4-BE49-F238E27FC236}">
                <a16:creationId xmlns:a16="http://schemas.microsoft.com/office/drawing/2014/main" id="{9690E1B4-7C85-41B6-BB23-DD8E395F777D}"/>
              </a:ext>
            </a:extLst>
          </p:cNvPr>
          <p:cNvSpPr/>
          <p:nvPr userDrawn="1"/>
        </p:nvSpPr>
        <p:spPr>
          <a:xfrm>
            <a:off x="0" y="-9108"/>
            <a:ext cx="12192000" cy="631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53" name="Rectangle 147">
            <a:extLst>
              <a:ext uri="{FF2B5EF4-FFF2-40B4-BE49-F238E27FC236}">
                <a16:creationId xmlns:a16="http://schemas.microsoft.com/office/drawing/2014/main" id="{D816ADF5-E98D-49B9-8265-59262FAB5C28}"/>
              </a:ext>
            </a:extLst>
          </p:cNvPr>
          <p:cNvSpPr/>
          <p:nvPr userDrawn="1"/>
        </p:nvSpPr>
        <p:spPr>
          <a:xfrm>
            <a:off x="0" y="-13100"/>
            <a:ext cx="12201525" cy="710075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292846"/>
            <a:ext cx="12192000" cy="565154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9011" y="1065929"/>
            <a:ext cx="5620789" cy="48671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065929"/>
            <a:ext cx="5620789" cy="48671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011" y="116942"/>
            <a:ext cx="11393977" cy="570080"/>
          </a:xfrm>
        </p:spPr>
        <p:txBody>
          <a:bodyPr>
            <a:noAutofit/>
          </a:bodyPr>
          <a:lstStyle>
            <a:lvl1pPr>
              <a:defRPr sz="2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0" name="Google Shape;18;p20">
            <a:extLst>
              <a:ext uri="{FF2B5EF4-FFF2-40B4-BE49-F238E27FC236}">
                <a16:creationId xmlns:a16="http://schemas.microsoft.com/office/drawing/2014/main" id="{B6E10633-9EA8-4A0B-AFC2-C7CAD7BD9A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255894" y="6377207"/>
            <a:ext cx="2397946" cy="4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5225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7C701-9021-9B48-B6E2-EF064D2D7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C139E-C1A2-974C-9251-5CB501243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8CEA-885D-5C4E-A5CD-C931F1E95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80" r:id="rId9"/>
    <p:sldLayoutId id="2147483698" r:id="rId10"/>
    <p:sldLayoutId id="2147483699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700" r:id="rId2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d.who.int/browse11/l-m/e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cd.who.int/browse11/l-m/e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icd.who.int/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ho.int/standards/classifications/classification-of-diseases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ho.int/standards/classification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ho.int/standards/classification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ho.int/standards/classification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1148696" y="1834104"/>
            <a:ext cx="10430132" cy="287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+mn-lt"/>
              </a:rPr>
              <a:t>Classificação Internacional de Doenças e Problemas Relacionados à Saúde – CID</a:t>
            </a:r>
            <a:br>
              <a:rPr lang="pt-BR" sz="5400" b="1" dirty="0">
                <a:solidFill>
                  <a:schemeClr val="bg1"/>
                </a:solidFill>
                <a:latin typeface="+mn-lt"/>
              </a:rPr>
            </a:br>
            <a:r>
              <a:rPr lang="pt-B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5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+mn-lt"/>
              </a:rPr>
            </a:br>
            <a:r>
              <a:rPr lang="pt-BR" sz="2000" b="1" dirty="0">
                <a:solidFill>
                  <a:schemeClr val="bg1"/>
                </a:solidFill>
                <a:latin typeface="+mn-lt"/>
              </a:rPr>
              <a:t>Setembro, </a:t>
            </a:r>
            <a:r>
              <a:rPr lang="pt-BR" sz="2000" b="1" dirty="0" err="1">
                <a:solidFill>
                  <a:schemeClr val="bg1"/>
                </a:solidFill>
                <a:latin typeface="+mn-lt"/>
              </a:rPr>
              <a:t>Brasíla</a:t>
            </a:r>
            <a:r>
              <a:rPr lang="pt-BR" sz="2000" b="1" dirty="0">
                <a:solidFill>
                  <a:schemeClr val="bg1"/>
                </a:solidFill>
                <a:latin typeface="+mn-lt"/>
              </a:rPr>
              <a:t>, DF 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3285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D1691A-ADB8-470C-B8EA-36D607C6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Pacote de implementação</a:t>
            </a:r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C5E723-1C0F-4709-B2E1-7EDC46F21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687022"/>
            <a:ext cx="8020050" cy="55739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456D0B-39CE-47F2-9720-962AE99B407F}"/>
              </a:ext>
            </a:extLst>
          </p:cNvPr>
          <p:cNvSpPr/>
          <p:nvPr/>
        </p:nvSpPr>
        <p:spPr>
          <a:xfrm>
            <a:off x="9476963" y="6014736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OMS (</a:t>
            </a:r>
            <a:r>
              <a:rPr lang="en-BR" sz="1000" dirty="0">
                <a:hlinkClick r:id="rId3"/>
              </a:rPr>
              <a:t>icd.who.int/browse11/l-m/e</a:t>
            </a:r>
            <a:r>
              <a:rPr lang="en-US" sz="1000" dirty="0">
                <a:hlinkClick r:id="rId3"/>
              </a:rPr>
              <a:t>m</a:t>
            </a:r>
            <a:r>
              <a:rPr lang="pt-BR" sz="1000" dirty="0"/>
              <a:t>)</a:t>
            </a:r>
            <a:endParaRPr lang="en-BR" sz="1000" dirty="0"/>
          </a:p>
        </p:txBody>
      </p:sp>
    </p:spTree>
    <p:extLst>
      <p:ext uri="{BB962C8B-B14F-4D97-AF65-F5344CB8AC3E}">
        <p14:creationId xmlns:p14="http://schemas.microsoft.com/office/powerpoint/2010/main" val="12925273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7E9C17-CE6F-4A8B-82A7-47A115EC1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5"/>
          <a:stretch/>
        </p:blipFill>
        <p:spPr>
          <a:xfrm>
            <a:off x="1141391" y="696547"/>
            <a:ext cx="9909217" cy="557393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0D1691A-ADB8-470C-B8EA-36D607C6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plataforma da proposta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56D0B-39CE-47F2-9720-962AE99B407F}"/>
              </a:ext>
            </a:extLst>
          </p:cNvPr>
          <p:cNvSpPr/>
          <p:nvPr/>
        </p:nvSpPr>
        <p:spPr>
          <a:xfrm>
            <a:off x="9476963" y="6014736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OMS (</a:t>
            </a:r>
            <a:r>
              <a:rPr lang="en-BR" sz="1000" dirty="0">
                <a:hlinkClick r:id="rId3"/>
              </a:rPr>
              <a:t>icd.who.int/browse11/l-m/e</a:t>
            </a:r>
            <a:r>
              <a:rPr lang="en-US" sz="1000" dirty="0">
                <a:hlinkClick r:id="rId3"/>
              </a:rPr>
              <a:t>m</a:t>
            </a:r>
            <a:r>
              <a:rPr lang="pt-BR" sz="1000" dirty="0"/>
              <a:t>)</a:t>
            </a:r>
            <a:endParaRPr lang="en-BR" sz="1000" dirty="0"/>
          </a:p>
        </p:txBody>
      </p:sp>
    </p:spTree>
    <p:extLst>
      <p:ext uri="{BB962C8B-B14F-4D97-AF65-F5344CB8AC3E}">
        <p14:creationId xmlns:p14="http://schemas.microsoft.com/office/powerpoint/2010/main" val="30761606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D1691A-ADB8-470C-B8EA-36D607C6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Termo</a:t>
            </a:r>
            <a:r>
              <a:rPr lang="en-US" dirty="0"/>
              <a:t> “old age”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4DB61D2-9302-4D62-AFDD-31EA02AA4E14}"/>
              </a:ext>
            </a:extLst>
          </p:cNvPr>
          <p:cNvGrpSpPr/>
          <p:nvPr/>
        </p:nvGrpSpPr>
        <p:grpSpPr>
          <a:xfrm>
            <a:off x="3749244" y="2547132"/>
            <a:ext cx="4693511" cy="1491722"/>
            <a:chOff x="8512809" y="6343368"/>
            <a:chExt cx="7392210" cy="3170948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452F932-A510-42A0-8DE6-8C2FDC8EBE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8512809" y="6343368"/>
              <a:ext cx="3376299" cy="1533273"/>
            </a:xfrm>
            <a:custGeom>
              <a:avLst/>
              <a:gdLst>
                <a:gd name="T0" fmla="*/ 7689 w 7690"/>
                <a:gd name="T1" fmla="*/ 1349 h 3492"/>
                <a:gd name="T2" fmla="*/ 5642 w 7690"/>
                <a:gd name="T3" fmla="*/ 0 h 3492"/>
                <a:gd name="T4" fmla="*/ 5642 w 7690"/>
                <a:gd name="T5" fmla="*/ 752 h 3492"/>
                <a:gd name="T6" fmla="*/ 5642 w 7690"/>
                <a:gd name="T7" fmla="*/ 752 h 3492"/>
                <a:gd name="T8" fmla="*/ 0 w 7690"/>
                <a:gd name="T9" fmla="*/ 3491 h 3492"/>
                <a:gd name="T10" fmla="*/ 0 w 7690"/>
                <a:gd name="T11" fmla="*/ 3491 h 3492"/>
                <a:gd name="T12" fmla="*/ 5642 w 7690"/>
                <a:gd name="T13" fmla="*/ 1873 h 3492"/>
                <a:gd name="T14" fmla="*/ 5642 w 7690"/>
                <a:gd name="T15" fmla="*/ 2698 h 3492"/>
                <a:gd name="T16" fmla="*/ 7689 w 7690"/>
                <a:gd name="T17" fmla="*/ 1349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0" h="3492">
                  <a:moveTo>
                    <a:pt x="7689" y="1349"/>
                  </a:moveTo>
                  <a:lnTo>
                    <a:pt x="5642" y="0"/>
                  </a:lnTo>
                  <a:lnTo>
                    <a:pt x="5642" y="752"/>
                  </a:lnTo>
                  <a:lnTo>
                    <a:pt x="5642" y="752"/>
                  </a:lnTo>
                  <a:cubicBezTo>
                    <a:pt x="1790" y="1041"/>
                    <a:pt x="0" y="3491"/>
                    <a:pt x="0" y="3491"/>
                  </a:cubicBezTo>
                  <a:lnTo>
                    <a:pt x="0" y="3491"/>
                  </a:lnTo>
                  <a:cubicBezTo>
                    <a:pt x="2150" y="2018"/>
                    <a:pt x="4499" y="1851"/>
                    <a:pt x="5642" y="1873"/>
                  </a:cubicBezTo>
                  <a:lnTo>
                    <a:pt x="5642" y="2698"/>
                  </a:lnTo>
                  <a:lnTo>
                    <a:pt x="7689" y="1349"/>
                  </a:lnTo>
                </a:path>
              </a:pathLst>
            </a:custGeom>
            <a:solidFill>
              <a:srgbClr val="1073A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5BAD628-CB86-4F42-A62F-40CC1A4702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12528720" y="6343368"/>
              <a:ext cx="3376299" cy="1533274"/>
            </a:xfrm>
            <a:custGeom>
              <a:avLst/>
              <a:gdLst>
                <a:gd name="T0" fmla="*/ 7689 w 7690"/>
                <a:gd name="T1" fmla="*/ 1349 h 3492"/>
                <a:gd name="T2" fmla="*/ 5642 w 7690"/>
                <a:gd name="T3" fmla="*/ 0 h 3492"/>
                <a:gd name="T4" fmla="*/ 5642 w 7690"/>
                <a:gd name="T5" fmla="*/ 752 h 3492"/>
                <a:gd name="T6" fmla="*/ 5642 w 7690"/>
                <a:gd name="T7" fmla="*/ 752 h 3492"/>
                <a:gd name="T8" fmla="*/ 0 w 7690"/>
                <a:gd name="T9" fmla="*/ 3491 h 3492"/>
                <a:gd name="T10" fmla="*/ 0 w 7690"/>
                <a:gd name="T11" fmla="*/ 3491 h 3492"/>
                <a:gd name="T12" fmla="*/ 5642 w 7690"/>
                <a:gd name="T13" fmla="*/ 1873 h 3492"/>
                <a:gd name="T14" fmla="*/ 5642 w 7690"/>
                <a:gd name="T15" fmla="*/ 2698 h 3492"/>
                <a:gd name="T16" fmla="*/ 7689 w 7690"/>
                <a:gd name="T17" fmla="*/ 1349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0" h="3492">
                  <a:moveTo>
                    <a:pt x="7689" y="1349"/>
                  </a:moveTo>
                  <a:lnTo>
                    <a:pt x="5642" y="0"/>
                  </a:lnTo>
                  <a:lnTo>
                    <a:pt x="5642" y="752"/>
                  </a:lnTo>
                  <a:lnTo>
                    <a:pt x="5642" y="752"/>
                  </a:lnTo>
                  <a:cubicBezTo>
                    <a:pt x="1790" y="1041"/>
                    <a:pt x="0" y="3491"/>
                    <a:pt x="0" y="3491"/>
                  </a:cubicBezTo>
                  <a:lnTo>
                    <a:pt x="0" y="3491"/>
                  </a:lnTo>
                  <a:cubicBezTo>
                    <a:pt x="2150" y="2018"/>
                    <a:pt x="4499" y="1851"/>
                    <a:pt x="5642" y="1873"/>
                  </a:cubicBezTo>
                  <a:lnTo>
                    <a:pt x="5642" y="2698"/>
                  </a:lnTo>
                  <a:lnTo>
                    <a:pt x="7689" y="1349"/>
                  </a:lnTo>
                </a:path>
              </a:pathLst>
            </a:custGeom>
            <a:solidFill>
              <a:srgbClr val="FFD25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8" name="Down Arrow 19">
              <a:extLst>
                <a:ext uri="{FF2B5EF4-FFF2-40B4-BE49-F238E27FC236}">
                  <a16:creationId xmlns:a16="http://schemas.microsoft.com/office/drawing/2014/main" id="{ECC0EA42-FD87-4A77-968B-EC3E315FFBA7}"/>
                </a:ext>
              </a:extLst>
            </p:cNvPr>
            <p:cNvSpPr/>
            <p:nvPr/>
          </p:nvSpPr>
          <p:spPr>
            <a:xfrm>
              <a:off x="11722446" y="6700736"/>
              <a:ext cx="936900" cy="2813580"/>
            </a:xfrm>
            <a:prstGeom prst="downArrow">
              <a:avLst>
                <a:gd name="adj1" fmla="val 37736"/>
                <a:gd name="adj2" fmla="val 84195"/>
              </a:avLst>
            </a:prstGeom>
            <a:solidFill>
              <a:srgbClr val="6AC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739ADA8-62E6-4C63-9CA5-CCB1D2EEF0BD}"/>
              </a:ext>
            </a:extLst>
          </p:cNvPr>
          <p:cNvSpPr txBox="1"/>
          <p:nvPr/>
        </p:nvSpPr>
        <p:spPr>
          <a:xfrm>
            <a:off x="3806483" y="1286788"/>
            <a:ext cx="4579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“old age” (CID-11: MG2A)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13D45BA-2FAB-4EE8-AC62-3FEAA8180756}"/>
              </a:ext>
            </a:extLst>
          </p:cNvPr>
          <p:cNvSpPr txBox="1"/>
          <p:nvPr/>
        </p:nvSpPr>
        <p:spPr>
          <a:xfrm>
            <a:off x="152400" y="2907784"/>
            <a:ext cx="3190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termo </a:t>
            </a:r>
            <a:r>
              <a:rPr lang="pt-BR" b="1" dirty="0"/>
              <a:t>“</a:t>
            </a:r>
            <a:r>
              <a:rPr lang="pt-BR" b="1" dirty="0" err="1"/>
              <a:t>old</a:t>
            </a:r>
            <a:r>
              <a:rPr lang="pt-BR" b="1" dirty="0"/>
              <a:t> age” não é classificado como doença na CID-11. 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95D7CAC-B75D-4FC0-9529-5D3978E80003}"/>
              </a:ext>
            </a:extLst>
          </p:cNvPr>
          <p:cNvSpPr txBox="1"/>
          <p:nvPr/>
        </p:nvSpPr>
        <p:spPr>
          <a:xfrm>
            <a:off x="3607641" y="4467721"/>
            <a:ext cx="4976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CID-11 contém categorias que vão além das doenças e incluem lesões, achados de exames e motivos do contato com o sistema de saúde.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60E1A4B-BB6B-4727-A514-75130EB4FA44}"/>
              </a:ext>
            </a:extLst>
          </p:cNvPr>
          <p:cNvSpPr txBox="1"/>
          <p:nvPr/>
        </p:nvSpPr>
        <p:spPr>
          <a:xfrm>
            <a:off x="8419875" y="2907784"/>
            <a:ext cx="3565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CID-11 também fornece categorias e padrões para registrar situações em que não é possível um diagnóstico claro.</a:t>
            </a:r>
          </a:p>
        </p:txBody>
      </p:sp>
    </p:spTree>
    <p:extLst>
      <p:ext uri="{BB962C8B-B14F-4D97-AF65-F5344CB8AC3E}">
        <p14:creationId xmlns:p14="http://schemas.microsoft.com/office/powerpoint/2010/main" val="20421240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98152-5757-43F9-9C0D-10C82B14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Exemplos de códigos na CID-11 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72120D-4472-4155-8ED9-A7D3E798C9F6}"/>
              </a:ext>
            </a:extLst>
          </p:cNvPr>
          <p:cNvSpPr txBox="1"/>
          <p:nvPr/>
        </p:nvSpPr>
        <p:spPr>
          <a:xfrm>
            <a:off x="857250" y="1914525"/>
            <a:ext cx="10001250" cy="245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Diabetes mellitus que aparece pela primeira vez na gravidez (</a:t>
            </a:r>
            <a:r>
              <a:rPr lang="pt-BR" sz="2000" b="1" dirty="0"/>
              <a:t>JA63.2</a:t>
            </a:r>
            <a:r>
              <a:rPr lang="pt-BR" sz="2000" dirty="0"/>
              <a:t>).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Consulta dos futuros pais antes do nascimento (</a:t>
            </a:r>
            <a:r>
              <a:rPr lang="pt-BR" sz="2000" b="1" dirty="0"/>
              <a:t>QA44</a:t>
            </a:r>
            <a:r>
              <a:rPr lang="pt-BR" sz="2000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Queda acidental da cama (</a:t>
            </a:r>
            <a:r>
              <a:rPr lang="pt-BR" sz="2000" b="1" dirty="0"/>
              <a:t>PA60</a:t>
            </a:r>
            <a:r>
              <a:rPr lang="pt-BR" sz="2000" dirty="0"/>
              <a:t>&amp;XE8PK)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Dor sem outra especificação (</a:t>
            </a:r>
            <a:r>
              <a:rPr lang="pt-BR" sz="2000" b="1" dirty="0"/>
              <a:t>MG3Z</a:t>
            </a:r>
            <a:r>
              <a:rPr lang="pt-BR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060096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D1691A-ADB8-470C-B8EA-36D607C6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Termo</a:t>
            </a:r>
            <a:r>
              <a:rPr lang="en-US" dirty="0"/>
              <a:t> “old age”</a:t>
            </a:r>
          </a:p>
        </p:txBody>
      </p:sp>
      <p:sp>
        <p:nvSpPr>
          <p:cNvPr id="8" name="Down Arrow 19">
            <a:extLst>
              <a:ext uri="{FF2B5EF4-FFF2-40B4-BE49-F238E27FC236}">
                <a16:creationId xmlns:a16="http://schemas.microsoft.com/office/drawing/2014/main" id="{ECC0EA42-FD87-4A77-968B-EC3E315FFBA7}"/>
              </a:ext>
            </a:extLst>
          </p:cNvPr>
          <p:cNvSpPr/>
          <p:nvPr/>
        </p:nvSpPr>
        <p:spPr>
          <a:xfrm>
            <a:off x="5798566" y="2305630"/>
            <a:ext cx="594863" cy="1323604"/>
          </a:xfrm>
          <a:prstGeom prst="downArrow">
            <a:avLst>
              <a:gd name="adj1" fmla="val 37736"/>
              <a:gd name="adj2" fmla="val 84195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739ADA8-62E6-4C63-9CA5-CCB1D2EEF0BD}"/>
              </a:ext>
            </a:extLst>
          </p:cNvPr>
          <p:cNvSpPr txBox="1"/>
          <p:nvPr/>
        </p:nvSpPr>
        <p:spPr>
          <a:xfrm>
            <a:off x="3806483" y="1286788"/>
            <a:ext cx="4579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“old age” (CID-11: MG2A)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F85DBE-56D2-4838-92BB-877880FB24C0}"/>
              </a:ext>
            </a:extLst>
          </p:cNvPr>
          <p:cNvSpPr txBox="1"/>
          <p:nvPr/>
        </p:nvSpPr>
        <p:spPr>
          <a:xfrm>
            <a:off x="1028700" y="3629234"/>
            <a:ext cx="998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Para integridade e para fornecer garantia de qualidade geral dos relatórios, a CID-11 tem categorias que capturam detalhes que não são usados em estatísticas, como "</a:t>
            </a:r>
            <a:r>
              <a:rPr lang="pt-BR" sz="2400" b="1" dirty="0"/>
              <a:t>causas desconhecidas de morbidade e mortalidade</a:t>
            </a:r>
            <a:r>
              <a:rPr lang="pt-BR" sz="2400" dirty="0"/>
              <a:t>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 Para evitar qualquer mal-entendido, tais categorias são colocadas em um capítulo separado que não se relaciona com doenças.</a:t>
            </a:r>
          </a:p>
        </p:txBody>
      </p:sp>
    </p:spTree>
    <p:extLst>
      <p:ext uri="{BB962C8B-B14F-4D97-AF65-F5344CB8AC3E}">
        <p14:creationId xmlns:p14="http://schemas.microsoft.com/office/powerpoint/2010/main" val="14534913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0ADDB0E-9471-499D-B3EA-0FBE6BC3C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3251" y="1796143"/>
            <a:ext cx="4453974" cy="31038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800" dirty="0"/>
              <a:t>As </a:t>
            </a:r>
            <a:r>
              <a:rPr lang="pt-BR" sz="2800" b="1" dirty="0"/>
              <a:t>propostas para mudanças na CID-11 podem ser enviadas online </a:t>
            </a:r>
            <a:r>
              <a:rPr lang="pt-BR" sz="2800" dirty="0"/>
              <a:t>em </a:t>
            </a:r>
            <a:r>
              <a:rPr lang="pt-BR" sz="2800" dirty="0">
                <a:hlinkClick r:id="rId2"/>
              </a:rPr>
              <a:t>http://icd.who.int</a:t>
            </a:r>
            <a:r>
              <a:rPr lang="pt-BR" sz="2800" dirty="0"/>
              <a:t> 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Todas as propostas são bem-vindas e as submissões são sistematicamente analisadas </a:t>
            </a:r>
            <a:r>
              <a:rPr lang="pt-BR" sz="2800" dirty="0"/>
              <a:t>por especialistas e consideradas para inclusão ou exclusão.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4D40A0-2431-4DF0-842B-8A55DAFE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CID - 11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E10B5B-6291-4059-9E3E-2A501A4F14D0}"/>
              </a:ext>
            </a:extLst>
          </p:cNvPr>
          <p:cNvSpPr txBox="1"/>
          <p:nvPr/>
        </p:nvSpPr>
        <p:spPr>
          <a:xfrm>
            <a:off x="10382251" y="6022995"/>
            <a:ext cx="1704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OMS </a:t>
            </a:r>
            <a:r>
              <a:rPr lang="en-US" sz="1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(icd.who.int</a:t>
            </a:r>
            <a:r>
              <a:rPr lang="en-US" sz="1000" dirty="0"/>
              <a:t>) 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94D612-A8DA-534E-8D54-AF502B0FB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0" y="1123004"/>
            <a:ext cx="7353181" cy="48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12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D1691A-ADB8-470C-B8EA-36D607C6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Termo</a:t>
            </a:r>
            <a:r>
              <a:rPr lang="en-US" dirty="0"/>
              <a:t> “old age”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4DB61D2-9302-4D62-AFDD-31EA02AA4E14}"/>
              </a:ext>
            </a:extLst>
          </p:cNvPr>
          <p:cNvGrpSpPr/>
          <p:nvPr/>
        </p:nvGrpSpPr>
        <p:grpSpPr>
          <a:xfrm rot="16200000">
            <a:off x="344774" y="2628428"/>
            <a:ext cx="2602003" cy="2181222"/>
            <a:chOff x="10133910" y="5146682"/>
            <a:chExt cx="4098115" cy="463661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452F932-A510-42A0-8DE6-8C2FDC8EBE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7425171">
              <a:off x="8423501" y="6936847"/>
              <a:ext cx="4556861" cy="1136043"/>
            </a:xfrm>
            <a:custGeom>
              <a:avLst/>
              <a:gdLst>
                <a:gd name="T0" fmla="*/ 7689 w 7690"/>
                <a:gd name="T1" fmla="*/ 1349 h 3492"/>
                <a:gd name="T2" fmla="*/ 5642 w 7690"/>
                <a:gd name="T3" fmla="*/ 0 h 3492"/>
                <a:gd name="T4" fmla="*/ 5642 w 7690"/>
                <a:gd name="T5" fmla="*/ 752 h 3492"/>
                <a:gd name="T6" fmla="*/ 5642 w 7690"/>
                <a:gd name="T7" fmla="*/ 752 h 3492"/>
                <a:gd name="T8" fmla="*/ 0 w 7690"/>
                <a:gd name="T9" fmla="*/ 3491 h 3492"/>
                <a:gd name="T10" fmla="*/ 0 w 7690"/>
                <a:gd name="T11" fmla="*/ 3491 h 3492"/>
                <a:gd name="T12" fmla="*/ 5642 w 7690"/>
                <a:gd name="T13" fmla="*/ 1873 h 3492"/>
                <a:gd name="T14" fmla="*/ 5642 w 7690"/>
                <a:gd name="T15" fmla="*/ 2698 h 3492"/>
                <a:gd name="T16" fmla="*/ 7689 w 7690"/>
                <a:gd name="T17" fmla="*/ 1349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0" h="3492">
                  <a:moveTo>
                    <a:pt x="7689" y="1349"/>
                  </a:moveTo>
                  <a:lnTo>
                    <a:pt x="5642" y="0"/>
                  </a:lnTo>
                  <a:lnTo>
                    <a:pt x="5642" y="752"/>
                  </a:lnTo>
                  <a:lnTo>
                    <a:pt x="5642" y="752"/>
                  </a:lnTo>
                  <a:cubicBezTo>
                    <a:pt x="1790" y="1041"/>
                    <a:pt x="0" y="3491"/>
                    <a:pt x="0" y="3491"/>
                  </a:cubicBezTo>
                  <a:lnTo>
                    <a:pt x="0" y="3491"/>
                  </a:lnTo>
                  <a:cubicBezTo>
                    <a:pt x="2150" y="2018"/>
                    <a:pt x="4499" y="1851"/>
                    <a:pt x="5642" y="1873"/>
                  </a:cubicBezTo>
                  <a:lnTo>
                    <a:pt x="5642" y="2698"/>
                  </a:lnTo>
                  <a:lnTo>
                    <a:pt x="7689" y="1349"/>
                  </a:lnTo>
                </a:path>
              </a:pathLst>
            </a:custGeom>
            <a:solidFill>
              <a:srgbClr val="1073A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5BAD628-CB86-4F42-A62F-40CC1A4702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4089359" flipV="1">
              <a:off x="11385574" y="6857090"/>
              <a:ext cx="4556860" cy="1136043"/>
            </a:xfrm>
            <a:custGeom>
              <a:avLst/>
              <a:gdLst>
                <a:gd name="T0" fmla="*/ 7689 w 7690"/>
                <a:gd name="T1" fmla="*/ 1349 h 3492"/>
                <a:gd name="T2" fmla="*/ 5642 w 7690"/>
                <a:gd name="T3" fmla="*/ 0 h 3492"/>
                <a:gd name="T4" fmla="*/ 5642 w 7690"/>
                <a:gd name="T5" fmla="*/ 752 h 3492"/>
                <a:gd name="T6" fmla="*/ 5642 w 7690"/>
                <a:gd name="T7" fmla="*/ 752 h 3492"/>
                <a:gd name="T8" fmla="*/ 0 w 7690"/>
                <a:gd name="T9" fmla="*/ 3491 h 3492"/>
                <a:gd name="T10" fmla="*/ 0 w 7690"/>
                <a:gd name="T11" fmla="*/ 3491 h 3492"/>
                <a:gd name="T12" fmla="*/ 5642 w 7690"/>
                <a:gd name="T13" fmla="*/ 1873 h 3492"/>
                <a:gd name="T14" fmla="*/ 5642 w 7690"/>
                <a:gd name="T15" fmla="*/ 2698 h 3492"/>
                <a:gd name="T16" fmla="*/ 7689 w 7690"/>
                <a:gd name="T17" fmla="*/ 1349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0" h="3492">
                  <a:moveTo>
                    <a:pt x="7689" y="1349"/>
                  </a:moveTo>
                  <a:lnTo>
                    <a:pt x="5642" y="0"/>
                  </a:lnTo>
                  <a:lnTo>
                    <a:pt x="5642" y="752"/>
                  </a:lnTo>
                  <a:lnTo>
                    <a:pt x="5642" y="752"/>
                  </a:lnTo>
                  <a:cubicBezTo>
                    <a:pt x="1790" y="1041"/>
                    <a:pt x="0" y="3491"/>
                    <a:pt x="0" y="3491"/>
                  </a:cubicBezTo>
                  <a:lnTo>
                    <a:pt x="0" y="3491"/>
                  </a:lnTo>
                  <a:cubicBezTo>
                    <a:pt x="2150" y="2018"/>
                    <a:pt x="4499" y="1851"/>
                    <a:pt x="5642" y="1873"/>
                  </a:cubicBezTo>
                  <a:lnTo>
                    <a:pt x="5642" y="2698"/>
                  </a:lnTo>
                  <a:lnTo>
                    <a:pt x="7689" y="1349"/>
                  </a:lnTo>
                </a:path>
              </a:pathLst>
            </a:custGeom>
            <a:solidFill>
              <a:srgbClr val="FFD25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8" name="Down Arrow 19">
              <a:extLst>
                <a:ext uri="{FF2B5EF4-FFF2-40B4-BE49-F238E27FC236}">
                  <a16:creationId xmlns:a16="http://schemas.microsoft.com/office/drawing/2014/main" id="{ECC0EA42-FD87-4A77-968B-EC3E315FFBA7}"/>
                </a:ext>
              </a:extLst>
            </p:cNvPr>
            <p:cNvSpPr/>
            <p:nvPr/>
          </p:nvSpPr>
          <p:spPr>
            <a:xfrm>
              <a:off x="11722446" y="6700736"/>
              <a:ext cx="936900" cy="2813580"/>
            </a:xfrm>
            <a:prstGeom prst="downArrow">
              <a:avLst>
                <a:gd name="adj1" fmla="val 37736"/>
                <a:gd name="adj2" fmla="val 84195"/>
              </a:avLst>
            </a:prstGeom>
            <a:solidFill>
              <a:srgbClr val="6AC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739ADA8-62E6-4C63-9CA5-CCB1D2EEF0BD}"/>
              </a:ext>
            </a:extLst>
          </p:cNvPr>
          <p:cNvSpPr txBox="1"/>
          <p:nvPr/>
        </p:nvSpPr>
        <p:spPr>
          <a:xfrm>
            <a:off x="3527253" y="1005101"/>
            <a:ext cx="5137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“old age” (CID-11: MG2A)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13D45BA-2FAB-4EE8-AC62-3FEAA8180756}"/>
              </a:ext>
            </a:extLst>
          </p:cNvPr>
          <p:cNvSpPr txBox="1"/>
          <p:nvPr/>
        </p:nvSpPr>
        <p:spPr>
          <a:xfrm>
            <a:off x="3324224" y="1940654"/>
            <a:ext cx="8334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Este termo é relatado por profissionais de saúde quando a causa da doença ou morte não é clara ou não foi diagnosticada</a:t>
            </a:r>
            <a:r>
              <a:rPr lang="pt-BR" sz="1800" dirty="0"/>
              <a:t>. 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95D7CAC-B75D-4FC0-9529-5D3978E80003}"/>
              </a:ext>
            </a:extLst>
          </p:cNvPr>
          <p:cNvSpPr txBox="1"/>
          <p:nvPr/>
        </p:nvSpPr>
        <p:spPr>
          <a:xfrm>
            <a:off x="3324224" y="2905064"/>
            <a:ext cx="83343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 categoria rotulada “</a:t>
            </a:r>
            <a:r>
              <a:rPr lang="pt-BR" sz="1800" dirty="0" err="1"/>
              <a:t>old</a:t>
            </a:r>
            <a:r>
              <a:rPr lang="pt-BR" sz="1800" dirty="0"/>
              <a:t> age” não é usada para relatar estatísticas de saúde. </a:t>
            </a:r>
            <a:r>
              <a:rPr lang="pt-BR" sz="1800" b="1" dirty="0"/>
              <a:t>Nas estatísticas de mortalidade e morbidade, esses casos são reagrupados em "causa desconhecida", mas indicam problemas na qualidade da documentação ou do diagnóstico</a:t>
            </a:r>
            <a:r>
              <a:rPr lang="pt-BR" sz="1800" dirty="0"/>
              <a:t>. Este termo serve para marcar inequivocamente esta categoria específica para garantia de qualidade com a linguagem normalmente encontrada nas declarações de óbito.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60E1A4B-BB6B-4727-A514-75130EB4FA44}"/>
              </a:ext>
            </a:extLst>
          </p:cNvPr>
          <p:cNvSpPr txBox="1"/>
          <p:nvPr/>
        </p:nvSpPr>
        <p:spPr>
          <a:xfrm>
            <a:off x="3324225" y="4977470"/>
            <a:ext cx="8334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Com a revisão, a CID-11 substituiu o termo anterior de “senilidade” pelo mais neutro “</a:t>
            </a:r>
            <a:r>
              <a:rPr lang="pt-BR" sz="1800" dirty="0" err="1"/>
              <a:t>old</a:t>
            </a:r>
            <a:r>
              <a:rPr lang="pt-BR" sz="1800" dirty="0"/>
              <a:t> age”, com base no conselho de especialistas na área.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48803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77F6BF9-4D0B-42A9-A48A-465501749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89" y="944444"/>
            <a:ext cx="7667625" cy="4969111"/>
          </a:xfrm>
        </p:spPr>
        <p:txBody>
          <a:bodyPr>
            <a:no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Esta é uma área muito importante de enfoque e atenção na OPAS/OMS. A OPAS/OMS está empenhada em melhorar a saúde e proteger e promover os direitos das pessoas idosas.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OMS publicou o </a:t>
            </a:r>
            <a:r>
              <a:rPr lang="pt-BR" sz="2000" b="1" dirty="0"/>
              <a:t>Relatório Mundial de Envelhecimento e Saúde </a:t>
            </a:r>
            <a:r>
              <a:rPr lang="pt-BR" sz="2000" dirty="0"/>
              <a:t>e o </a:t>
            </a:r>
            <a:r>
              <a:rPr lang="pt-BR" sz="2000" b="1" dirty="0"/>
              <a:t>Relatório Mundial sobre </a:t>
            </a:r>
            <a:r>
              <a:rPr lang="pt-BR" sz="2000" b="1" dirty="0" err="1"/>
              <a:t>Ageísmo</a:t>
            </a:r>
            <a:r>
              <a:rPr lang="pt-BR" sz="2000" dirty="0"/>
              <a:t> para chamar a atenção para a saúde e os direitos dos idosos. Ele está liderando os esforços para combater o preconceito etário, bem como a </a:t>
            </a:r>
            <a:r>
              <a:rPr lang="pt-BR" sz="2000" b="1" dirty="0"/>
              <a:t>Década do Envelhecimento Saudável da ONU</a:t>
            </a:r>
            <a:r>
              <a:rPr lang="pt-BR" sz="2000" dirty="0"/>
              <a:t>, juntamente com todas as partes interessadas, para chamar a atenção para esta importante questão.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4D2AA9-32FB-4D50-83E0-82132A09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OMS está empenhada em melhorar a saúde dos idosos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9BB5E9-02CF-411F-A75E-D28B6AFF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7646"/>
          <a:stretch/>
        </p:blipFill>
        <p:spPr>
          <a:xfrm>
            <a:off x="0" y="696547"/>
            <a:ext cx="4114801" cy="5600470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baixa">
            <a:extLst>
              <a:ext uri="{FF2B5EF4-FFF2-40B4-BE49-F238E27FC236}">
                <a16:creationId xmlns:a16="http://schemas.microsoft.com/office/drawing/2014/main" id="{8284F54E-C5AA-4DE5-BAED-1D33E7C77E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3" y="1678730"/>
            <a:ext cx="1818052" cy="181805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4790272-1C4C-9745-9EF5-02C0014E24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0" y="4343399"/>
            <a:ext cx="1435679" cy="1761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677D9-EB3F-7B41-B84E-F5353AC0F040}"/>
              </a:ext>
            </a:extLst>
          </p:cNvPr>
          <p:cNvSpPr txBox="1"/>
          <p:nvPr/>
        </p:nvSpPr>
        <p:spPr>
          <a:xfrm>
            <a:off x="11056883" y="6474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97389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77F6BF9-4D0B-42A9-A48A-465501749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89" y="944444"/>
            <a:ext cx="7667625" cy="4969111"/>
          </a:xfrm>
        </p:spPr>
        <p:txBody>
          <a:bodyPr>
            <a:no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Códigos de extensão opcionais, etiquetados como geriátrico inicial e tardio, fazem parte de um conjunto de sinalizadores para uso opcional que são nomes para distinguir grupos de idade amplos, semelhantes a adolescente, neonatal ou infância.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código de extensão opcional em "</a:t>
            </a:r>
            <a:r>
              <a:rPr lang="pt-BR" sz="2000" dirty="0" err="1"/>
              <a:t>ageing-related</a:t>
            </a:r>
            <a:r>
              <a:rPr lang="pt-BR" sz="2000" dirty="0"/>
              <a:t>" permite sinalizar as condições em que o médico assistente deseja indicar o envelhecimento biológico como um fator principal. Da mesma forma, existem sinalizadores para indicar outros aspectos causais, como "ocupacional" ou "pós-traumático".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4D2AA9-32FB-4D50-83E0-82132A09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Pontos adicionais (CID-11)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9BB5E9-02CF-411F-A75E-D28B6AFF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7646"/>
          <a:stretch/>
        </p:blipFill>
        <p:spPr>
          <a:xfrm>
            <a:off x="0" y="696547"/>
            <a:ext cx="4114801" cy="5600470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baixa">
            <a:extLst>
              <a:ext uri="{FF2B5EF4-FFF2-40B4-BE49-F238E27FC236}">
                <a16:creationId xmlns:a16="http://schemas.microsoft.com/office/drawing/2014/main" id="{8284F54E-C5AA-4DE5-BAED-1D33E7C77E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4" y="2306638"/>
            <a:ext cx="1818052" cy="18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063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318D0C-358C-405C-8A49-297188942F6C}"/>
              </a:ext>
            </a:extLst>
          </p:cNvPr>
          <p:cNvSpPr txBox="1">
            <a:spLocks/>
          </p:cNvSpPr>
          <p:nvPr/>
        </p:nvSpPr>
        <p:spPr bwMode="auto">
          <a:xfrm>
            <a:off x="1461595" y="2643563"/>
            <a:ext cx="42557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800" b="1" i="0" kern="1200">
                <a:solidFill>
                  <a:srgbClr val="00AAF0"/>
                </a:solidFill>
                <a:latin typeface="+mj-lt"/>
                <a:ea typeface="Helvetica Light" charset="0"/>
                <a:cs typeface="Helvetica Light" charset="0"/>
              </a:defRPr>
            </a:lvl1pPr>
            <a:lvl2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2pPr>
            <a:lvl3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3pPr>
            <a:lvl4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4pPr>
            <a:lvl5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5pPr>
            <a:lvl6pPr marL="2286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6pPr>
            <a:lvl7pPr marL="4572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7pPr>
            <a:lvl8pPr marL="6858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8pPr>
            <a:lvl9pPr marL="9144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9pPr>
          </a:lstStyle>
          <a:p>
            <a:pPr algn="l" defTabSz="914400"/>
            <a:r>
              <a:rPr lang="en-US" altLang="en-US" sz="3600" noProof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Obrigado!!</a:t>
            </a:r>
            <a:endParaRPr lang="en-US" sz="3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8116C4F-FC46-4179-8CD7-BAD56F6F96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84" y="1065929"/>
            <a:ext cx="6158746" cy="50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65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0D9DA8-5EA7-45CE-9B3D-9F6E85D7A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53967"/>
            <a:ext cx="5620789" cy="4278385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/>
              <a:t>A CID contém muito mais do que apenas doenças. Inclui, por exemplo, lesões, achados, motivos de contato com o sistema de saúde ou condições que podem ou não exigir o apoio do sistema de saúde, dependendo do contexto e da extensão do sofrimento vivenciado pelo indivíduo em questão.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1000" dirty="0"/>
              <a:t>Fonte: OMS (</a:t>
            </a:r>
            <a:r>
              <a:rPr lang="pt-BR" sz="1000" dirty="0">
                <a:hlinkClick r:id="rId2"/>
              </a:rPr>
              <a:t>who.int/standards/classifications/</a:t>
            </a:r>
            <a:r>
              <a:rPr lang="pt-BR" sz="1000" dirty="0" err="1">
                <a:hlinkClick r:id="rId2"/>
              </a:rPr>
              <a:t>classification-of-diseases</a:t>
            </a:r>
            <a:r>
              <a:rPr lang="pt-BR" sz="1000" dirty="0"/>
              <a:t>).</a:t>
            </a:r>
          </a:p>
          <a:p>
            <a:pPr algn="just"/>
            <a:endParaRPr lang="en-US" sz="28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0877F1F-42E2-4BEF-8C6B-4ECC62EA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Internacional de Doenças e Problemas </a:t>
            </a:r>
            <a:br>
              <a:rPr lang="pt-BR" dirty="0"/>
            </a:br>
            <a:r>
              <a:rPr lang="pt-BR" dirty="0"/>
              <a:t>Relacionados à Saúde - CID</a:t>
            </a:r>
            <a:endParaRPr lang="en-US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8545521-F4FC-494E-B420-CAE18569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012" y="3429000"/>
            <a:ext cx="5230002" cy="2504124"/>
          </a:xfrm>
        </p:spPr>
        <p:txBody>
          <a:bodyPr>
            <a:normAutofit/>
          </a:bodyPr>
          <a:lstStyle/>
          <a:p>
            <a:r>
              <a:rPr lang="pt-BR" sz="2400" dirty="0"/>
              <a:t>O nome completo da CID é </a:t>
            </a:r>
            <a:r>
              <a:rPr lang="pt-BR" sz="2400" b="1" dirty="0"/>
              <a:t>“Classificação Estatística Internacional de Doenças e Problemas Relacionados com a Saúde”. </a:t>
            </a:r>
          </a:p>
          <a:p>
            <a:endParaRPr lang="en-US" sz="2800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43086C6-8353-4CFE-BCF4-0F0A8AECB51B}"/>
              </a:ext>
            </a:extLst>
          </p:cNvPr>
          <p:cNvCxnSpPr/>
          <p:nvPr/>
        </p:nvCxnSpPr>
        <p:spPr>
          <a:xfrm>
            <a:off x="5889072" y="861531"/>
            <a:ext cx="0" cy="51349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1F51AA5B-C6F3-4F34-AFC2-E59CD1D25B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60" y="1373772"/>
            <a:ext cx="1412057" cy="14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00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c 3">
            <a:extLst>
              <a:ext uri="{FF2B5EF4-FFF2-40B4-BE49-F238E27FC236}">
                <a16:creationId xmlns:a16="http://schemas.microsoft.com/office/drawing/2014/main" id="{9C04A16F-094F-44C2-8FF1-E46D04FA8585}"/>
              </a:ext>
            </a:extLst>
          </p:cNvPr>
          <p:cNvSpPr/>
          <p:nvPr/>
        </p:nvSpPr>
        <p:spPr>
          <a:xfrm>
            <a:off x="-830510" y="1375440"/>
            <a:ext cx="4026715" cy="4107120"/>
          </a:xfrm>
          <a:prstGeom prst="arc">
            <a:avLst>
              <a:gd name="adj1" fmla="val 16200000"/>
              <a:gd name="adj2" fmla="val 5410514"/>
            </a:avLst>
          </a:prstGeom>
          <a:noFill/>
          <a:ln w="762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197FB9A-245D-467F-8E7C-88DE91CDBB46}"/>
              </a:ext>
            </a:extLst>
          </p:cNvPr>
          <p:cNvGrpSpPr/>
          <p:nvPr/>
        </p:nvGrpSpPr>
        <p:grpSpPr>
          <a:xfrm>
            <a:off x="1014516" y="1181536"/>
            <a:ext cx="10897851" cy="4509522"/>
            <a:chOff x="3947806" y="2768268"/>
            <a:chExt cx="22541863" cy="9769657"/>
          </a:xfrm>
        </p:grpSpPr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FDEBB0A4-80BF-4241-9E4D-09F63C4B653E}"/>
                </a:ext>
              </a:extLst>
            </p:cNvPr>
            <p:cNvSpPr/>
            <p:nvPr/>
          </p:nvSpPr>
          <p:spPr>
            <a:xfrm>
              <a:off x="3947806" y="2969855"/>
              <a:ext cx="428263" cy="428263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DE1118FF-1EE1-4317-B007-6FF91208CA4A}"/>
                </a:ext>
              </a:extLst>
            </p:cNvPr>
            <p:cNvSpPr/>
            <p:nvPr/>
          </p:nvSpPr>
          <p:spPr>
            <a:xfrm>
              <a:off x="3947806" y="11911657"/>
              <a:ext cx="428263" cy="428263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31481E6-3E03-47BB-9107-C17B0C2BDDB8}"/>
                </a:ext>
              </a:extLst>
            </p:cNvPr>
            <p:cNvSpPr/>
            <p:nvPr/>
          </p:nvSpPr>
          <p:spPr>
            <a:xfrm>
              <a:off x="7641522" y="6281826"/>
              <a:ext cx="1638076" cy="16380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26CA400-45CC-4D48-8D17-6741C7E8B20F}"/>
                </a:ext>
              </a:extLst>
            </p:cNvPr>
            <p:cNvSpPr/>
            <p:nvPr/>
          </p:nvSpPr>
          <p:spPr>
            <a:xfrm>
              <a:off x="5172201" y="10899849"/>
              <a:ext cx="1638076" cy="163807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4E478D63-B0AD-4932-B936-1CBFDFEAEF4D}"/>
                </a:ext>
              </a:extLst>
            </p:cNvPr>
            <p:cNvSpPr/>
            <p:nvPr/>
          </p:nvSpPr>
          <p:spPr>
            <a:xfrm>
              <a:off x="5172201" y="2771849"/>
              <a:ext cx="1638076" cy="16380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7C382BC9-76F8-4A8D-B750-A2D2D6AFFABD}"/>
                </a:ext>
              </a:extLst>
            </p:cNvPr>
            <p:cNvSpPr txBox="1">
              <a:spLocks/>
            </p:cNvSpPr>
            <p:nvPr/>
          </p:nvSpPr>
          <p:spPr>
            <a:xfrm>
              <a:off x="9493836" y="6231846"/>
              <a:ext cx="16995833" cy="26004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É uma ferramenta para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registrar, relatar e agrupar condições e fatores que influenciam a saúde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Contém categorias para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doenças, condições relacionadas à saúde e causas externas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de doença ou morte.</a:t>
              </a:r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6112AE53-C6E6-430D-ACA2-EF08990783EB}"/>
                </a:ext>
              </a:extLst>
            </p:cNvPr>
            <p:cNvSpPr txBox="1">
              <a:spLocks/>
            </p:cNvSpPr>
            <p:nvPr/>
          </p:nvSpPr>
          <p:spPr>
            <a:xfrm>
              <a:off x="7443406" y="11012599"/>
              <a:ext cx="19046263" cy="140024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É o padrão global para relatar dados de saúde, documentação clínica 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gerar estatísticas de saúde comparáveis ​​em nível nacional e internacional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5770FB73-B9D3-4D94-8A6D-37CD9C4BDA07}"/>
                </a:ext>
              </a:extLst>
            </p:cNvPr>
            <p:cNvSpPr txBox="1">
              <a:spLocks/>
            </p:cNvSpPr>
            <p:nvPr/>
          </p:nvSpPr>
          <p:spPr>
            <a:xfrm>
              <a:off x="7443406" y="2768268"/>
              <a:ext cx="18189813" cy="105574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1087636" rtl="0" eaLnBrk="1" fontAlgn="auto" latinLnBrk="0" hangingPunct="1">
                <a:lnSpc>
                  <a:spcPts val="3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BR" sz="2000" dirty="0">
                  <a:solidFill>
                    <a:prstClr val="black"/>
                  </a:solidFill>
                  <a:latin typeface="Arial" panose="020B0604020202020204"/>
                  <a:cs typeface="+mn-cs"/>
                </a:rPr>
                <a:t>É a 11ª revisão da Classificação Internacional de Doenças (CID-11). </a:t>
              </a: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EF7F60F-9B60-4761-8770-90C20A0EDB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0512" y="2917656"/>
              <a:ext cx="1350472" cy="1346460"/>
            </a:xfrm>
            <a:custGeom>
              <a:avLst/>
              <a:gdLst>
                <a:gd name="T0" fmla="*/ 2147483646 w 818"/>
                <a:gd name="T1" fmla="*/ 2147483646 h 817"/>
                <a:gd name="T2" fmla="*/ 2147483646 w 818"/>
                <a:gd name="T3" fmla="*/ 2147483646 h 817"/>
                <a:gd name="T4" fmla="*/ 2147483646 w 818"/>
                <a:gd name="T5" fmla="*/ 2147483646 h 817"/>
                <a:gd name="T6" fmla="*/ 2147483646 w 818"/>
                <a:gd name="T7" fmla="*/ 2147483646 h 817"/>
                <a:gd name="T8" fmla="*/ 2147483646 w 818"/>
                <a:gd name="T9" fmla="*/ 2147483646 h 817"/>
                <a:gd name="T10" fmla="*/ 2147483646 w 818"/>
                <a:gd name="T11" fmla="*/ 2147483646 h 817"/>
                <a:gd name="T12" fmla="*/ 2147483646 w 818"/>
                <a:gd name="T13" fmla="*/ 2147483646 h 817"/>
                <a:gd name="T14" fmla="*/ 2147483646 w 818"/>
                <a:gd name="T15" fmla="*/ 2147483646 h 817"/>
                <a:gd name="T16" fmla="*/ 2147483646 w 818"/>
                <a:gd name="T17" fmla="*/ 2147483646 h 817"/>
                <a:gd name="T18" fmla="*/ 2147483646 w 818"/>
                <a:gd name="T19" fmla="*/ 2147483646 h 817"/>
                <a:gd name="T20" fmla="*/ 2147483646 w 818"/>
                <a:gd name="T21" fmla="*/ 2147483646 h 817"/>
                <a:gd name="T22" fmla="*/ 2147483646 w 818"/>
                <a:gd name="T23" fmla="*/ 2147483646 h 817"/>
                <a:gd name="T24" fmla="*/ 2147483646 w 818"/>
                <a:gd name="T25" fmla="*/ 2147483646 h 817"/>
                <a:gd name="T26" fmla="*/ 2147483646 w 818"/>
                <a:gd name="T27" fmla="*/ 2147483646 h 817"/>
                <a:gd name="T28" fmla="*/ 2147483646 w 818"/>
                <a:gd name="T29" fmla="*/ 2147483646 h 817"/>
                <a:gd name="T30" fmla="*/ 2147483646 w 818"/>
                <a:gd name="T31" fmla="*/ 2147483646 h 817"/>
                <a:gd name="T32" fmla="*/ 2147483646 w 818"/>
                <a:gd name="T33" fmla="*/ 2147483646 h 817"/>
                <a:gd name="T34" fmla="*/ 2147483646 w 818"/>
                <a:gd name="T35" fmla="*/ 2147483646 h 817"/>
                <a:gd name="T36" fmla="*/ 2147483646 w 818"/>
                <a:gd name="T37" fmla="*/ 2147483646 h 817"/>
                <a:gd name="T38" fmla="*/ 2147483646 w 818"/>
                <a:gd name="T39" fmla="*/ 2147483646 h 817"/>
                <a:gd name="T40" fmla="*/ 2147483646 w 818"/>
                <a:gd name="T41" fmla="*/ 2147483646 h 817"/>
                <a:gd name="T42" fmla="*/ 2147483646 w 818"/>
                <a:gd name="T43" fmla="*/ 2147483646 h 817"/>
                <a:gd name="T44" fmla="*/ 2147483646 w 818"/>
                <a:gd name="T45" fmla="*/ 2147483646 h 817"/>
                <a:gd name="T46" fmla="*/ 2147483646 w 818"/>
                <a:gd name="T47" fmla="*/ 2147483646 h 817"/>
                <a:gd name="T48" fmla="*/ 2147483646 w 818"/>
                <a:gd name="T49" fmla="*/ 2147483646 h 817"/>
                <a:gd name="T50" fmla="*/ 2147483646 w 818"/>
                <a:gd name="T51" fmla="*/ 2147483646 h 817"/>
                <a:gd name="T52" fmla="*/ 2147483646 w 818"/>
                <a:gd name="T53" fmla="*/ 2147483646 h 817"/>
                <a:gd name="T54" fmla="*/ 2147483646 w 818"/>
                <a:gd name="T55" fmla="*/ 2147483646 h 817"/>
                <a:gd name="T56" fmla="*/ 2147483646 w 818"/>
                <a:gd name="T57" fmla="*/ 2147483646 h 817"/>
                <a:gd name="T58" fmla="*/ 2147483646 w 818"/>
                <a:gd name="T59" fmla="*/ 2147483646 h 817"/>
                <a:gd name="T60" fmla="*/ 2147483646 w 818"/>
                <a:gd name="T61" fmla="*/ 2147483646 h 817"/>
                <a:gd name="T62" fmla="*/ 2147483646 w 818"/>
                <a:gd name="T63" fmla="*/ 2147483646 h 817"/>
                <a:gd name="T64" fmla="*/ 2147483646 w 818"/>
                <a:gd name="T65" fmla="*/ 2147483646 h 817"/>
                <a:gd name="T66" fmla="*/ 2147483646 w 818"/>
                <a:gd name="T67" fmla="*/ 2147483646 h 817"/>
                <a:gd name="T68" fmla="*/ 2147483646 w 818"/>
                <a:gd name="T69" fmla="*/ 2147483646 h 817"/>
                <a:gd name="T70" fmla="*/ 2147483646 w 818"/>
                <a:gd name="T71" fmla="*/ 2147483646 h 817"/>
                <a:gd name="T72" fmla="*/ 2147483646 w 818"/>
                <a:gd name="T73" fmla="*/ 2147483646 h 817"/>
                <a:gd name="T74" fmla="*/ 2147483646 w 818"/>
                <a:gd name="T75" fmla="*/ 2147483646 h 817"/>
                <a:gd name="T76" fmla="*/ 2147483646 w 818"/>
                <a:gd name="T77" fmla="*/ 2147483646 h 817"/>
                <a:gd name="T78" fmla="*/ 2147483646 w 818"/>
                <a:gd name="T79" fmla="*/ 2147483646 h 817"/>
                <a:gd name="T80" fmla="*/ 2147483646 w 818"/>
                <a:gd name="T81" fmla="*/ 2147483646 h 817"/>
                <a:gd name="T82" fmla="*/ 2147483646 w 818"/>
                <a:gd name="T83" fmla="*/ 0 h 817"/>
                <a:gd name="T84" fmla="*/ 2147483646 w 818"/>
                <a:gd name="T85" fmla="*/ 0 h 817"/>
                <a:gd name="T86" fmla="*/ 0 w 818"/>
                <a:gd name="T87" fmla="*/ 2147483646 h 817"/>
                <a:gd name="T88" fmla="*/ 2147483646 w 818"/>
                <a:gd name="T89" fmla="*/ 2147483646 h 817"/>
                <a:gd name="T90" fmla="*/ 2147483646 w 818"/>
                <a:gd name="T91" fmla="*/ 2147483646 h 817"/>
                <a:gd name="T92" fmla="*/ 2147483646 w 818"/>
                <a:gd name="T93" fmla="*/ 2147483646 h 817"/>
                <a:gd name="T94" fmla="*/ 2147483646 w 818"/>
                <a:gd name="T95" fmla="*/ 2147483646 h 817"/>
                <a:gd name="T96" fmla="*/ 2147483646 w 818"/>
                <a:gd name="T97" fmla="*/ 2147483646 h 817"/>
                <a:gd name="T98" fmla="*/ 2147483646 w 818"/>
                <a:gd name="T99" fmla="*/ 2147483646 h 817"/>
                <a:gd name="T100" fmla="*/ 2147483646 w 818"/>
                <a:gd name="T101" fmla="*/ 2147483646 h 817"/>
                <a:gd name="T102" fmla="*/ 2147483646 w 818"/>
                <a:gd name="T103" fmla="*/ 2147483646 h 817"/>
                <a:gd name="T104" fmla="*/ 2147483646 w 818"/>
                <a:gd name="T105" fmla="*/ 2147483646 h 817"/>
                <a:gd name="T106" fmla="*/ 2147483646 w 818"/>
                <a:gd name="T107" fmla="*/ 2147483646 h 817"/>
                <a:gd name="T108" fmla="*/ 2147483646 w 818"/>
                <a:gd name="T109" fmla="*/ 0 h 8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" h="817">
                  <a:moveTo>
                    <a:pt x="588" y="572"/>
                  </a:moveTo>
                  <a:lnTo>
                    <a:pt x="527" y="395"/>
                  </a:lnTo>
                  <a:lnTo>
                    <a:pt x="704" y="456"/>
                  </a:lnTo>
                  <a:lnTo>
                    <a:pt x="628" y="489"/>
                  </a:lnTo>
                  <a:cubicBezTo>
                    <a:pt x="625" y="491"/>
                    <a:pt x="623" y="493"/>
                    <a:pt x="622" y="496"/>
                  </a:cubicBezTo>
                  <a:lnTo>
                    <a:pt x="588" y="572"/>
                  </a:lnTo>
                  <a:close/>
                  <a:moveTo>
                    <a:pt x="792" y="593"/>
                  </a:moveTo>
                  <a:lnTo>
                    <a:pt x="606" y="593"/>
                  </a:lnTo>
                  <a:lnTo>
                    <a:pt x="643" y="510"/>
                  </a:lnTo>
                  <a:lnTo>
                    <a:pt x="743" y="465"/>
                  </a:lnTo>
                  <a:cubicBezTo>
                    <a:pt x="748" y="464"/>
                    <a:pt x="751" y="459"/>
                    <a:pt x="750" y="454"/>
                  </a:cubicBezTo>
                  <a:cubicBezTo>
                    <a:pt x="750" y="449"/>
                    <a:pt x="747" y="444"/>
                    <a:pt x="742" y="442"/>
                  </a:cubicBezTo>
                  <a:lnTo>
                    <a:pt x="586" y="389"/>
                  </a:lnTo>
                  <a:lnTo>
                    <a:pt x="586" y="316"/>
                  </a:lnTo>
                  <a:cubicBezTo>
                    <a:pt x="586" y="310"/>
                    <a:pt x="580" y="304"/>
                    <a:pt x="573" y="304"/>
                  </a:cubicBezTo>
                  <a:cubicBezTo>
                    <a:pt x="567" y="304"/>
                    <a:pt x="561" y="310"/>
                    <a:pt x="561" y="316"/>
                  </a:cubicBezTo>
                  <a:lnTo>
                    <a:pt x="561" y="380"/>
                  </a:lnTo>
                  <a:lnTo>
                    <a:pt x="511" y="363"/>
                  </a:lnTo>
                  <a:cubicBezTo>
                    <a:pt x="507" y="362"/>
                    <a:pt x="502" y="363"/>
                    <a:pt x="498" y="367"/>
                  </a:cubicBezTo>
                  <a:cubicBezTo>
                    <a:pt x="495" y="369"/>
                    <a:pt x="494" y="375"/>
                    <a:pt x="495" y="379"/>
                  </a:cubicBezTo>
                  <a:lnTo>
                    <a:pt x="524" y="462"/>
                  </a:lnTo>
                  <a:lnTo>
                    <a:pt x="256" y="462"/>
                  </a:lnTo>
                  <a:lnTo>
                    <a:pt x="256" y="157"/>
                  </a:lnTo>
                  <a:lnTo>
                    <a:pt x="561" y="157"/>
                  </a:lnTo>
                  <a:lnTo>
                    <a:pt x="561" y="220"/>
                  </a:lnTo>
                  <a:cubicBezTo>
                    <a:pt x="540" y="240"/>
                    <a:pt x="435" y="346"/>
                    <a:pt x="404" y="377"/>
                  </a:cubicBezTo>
                  <a:lnTo>
                    <a:pt x="327" y="300"/>
                  </a:lnTo>
                  <a:cubicBezTo>
                    <a:pt x="322" y="296"/>
                    <a:pt x="314" y="296"/>
                    <a:pt x="309" y="300"/>
                  </a:cubicBezTo>
                  <a:cubicBezTo>
                    <a:pt x="305" y="305"/>
                    <a:pt x="305" y="313"/>
                    <a:pt x="309" y="318"/>
                  </a:cubicBezTo>
                  <a:lnTo>
                    <a:pt x="395" y="404"/>
                  </a:lnTo>
                  <a:cubicBezTo>
                    <a:pt x="400" y="408"/>
                    <a:pt x="408" y="408"/>
                    <a:pt x="413" y="404"/>
                  </a:cubicBezTo>
                  <a:cubicBezTo>
                    <a:pt x="586" y="230"/>
                    <a:pt x="586" y="230"/>
                    <a:pt x="586" y="224"/>
                  </a:cubicBezTo>
                  <a:lnTo>
                    <a:pt x="586" y="144"/>
                  </a:lnTo>
                  <a:cubicBezTo>
                    <a:pt x="586" y="138"/>
                    <a:pt x="580" y="132"/>
                    <a:pt x="573" y="132"/>
                  </a:cubicBezTo>
                  <a:lnTo>
                    <a:pt x="244" y="132"/>
                  </a:lnTo>
                  <a:cubicBezTo>
                    <a:pt x="237" y="132"/>
                    <a:pt x="231" y="138"/>
                    <a:pt x="231" y="144"/>
                  </a:cubicBezTo>
                  <a:lnTo>
                    <a:pt x="231" y="474"/>
                  </a:lnTo>
                  <a:cubicBezTo>
                    <a:pt x="231" y="480"/>
                    <a:pt x="237" y="487"/>
                    <a:pt x="244" y="487"/>
                  </a:cubicBezTo>
                  <a:lnTo>
                    <a:pt x="532" y="487"/>
                  </a:lnTo>
                  <a:lnTo>
                    <a:pt x="575" y="610"/>
                  </a:lnTo>
                  <a:cubicBezTo>
                    <a:pt x="576" y="615"/>
                    <a:pt x="581" y="618"/>
                    <a:pt x="586" y="618"/>
                  </a:cubicBezTo>
                  <a:lnTo>
                    <a:pt x="792" y="618"/>
                  </a:lnTo>
                  <a:lnTo>
                    <a:pt x="792" y="656"/>
                  </a:lnTo>
                  <a:cubicBezTo>
                    <a:pt x="792" y="676"/>
                    <a:pt x="775" y="692"/>
                    <a:pt x="754" y="692"/>
                  </a:cubicBezTo>
                  <a:lnTo>
                    <a:pt x="63" y="692"/>
                  </a:lnTo>
                  <a:cubicBezTo>
                    <a:pt x="42" y="692"/>
                    <a:pt x="25" y="676"/>
                    <a:pt x="25" y="656"/>
                  </a:cubicBezTo>
                  <a:lnTo>
                    <a:pt x="25" y="618"/>
                  </a:lnTo>
                  <a:lnTo>
                    <a:pt x="521" y="618"/>
                  </a:lnTo>
                  <a:cubicBezTo>
                    <a:pt x="527" y="618"/>
                    <a:pt x="533" y="613"/>
                    <a:pt x="533" y="606"/>
                  </a:cubicBezTo>
                  <a:cubicBezTo>
                    <a:pt x="533" y="599"/>
                    <a:pt x="527" y="593"/>
                    <a:pt x="521" y="593"/>
                  </a:cubicBezTo>
                  <a:lnTo>
                    <a:pt x="25" y="593"/>
                  </a:lnTo>
                  <a:lnTo>
                    <a:pt x="25" y="62"/>
                  </a:lnTo>
                  <a:cubicBezTo>
                    <a:pt x="25" y="41"/>
                    <a:pt x="42" y="25"/>
                    <a:pt x="63" y="25"/>
                  </a:cubicBezTo>
                  <a:lnTo>
                    <a:pt x="754" y="25"/>
                  </a:lnTo>
                  <a:cubicBezTo>
                    <a:pt x="775" y="25"/>
                    <a:pt x="792" y="41"/>
                    <a:pt x="792" y="62"/>
                  </a:cubicBezTo>
                  <a:lnTo>
                    <a:pt x="792" y="593"/>
                  </a:lnTo>
                  <a:close/>
                  <a:moveTo>
                    <a:pt x="544" y="791"/>
                  </a:moveTo>
                  <a:lnTo>
                    <a:pt x="272" y="791"/>
                  </a:lnTo>
                  <a:lnTo>
                    <a:pt x="272" y="717"/>
                  </a:lnTo>
                  <a:lnTo>
                    <a:pt x="544" y="717"/>
                  </a:lnTo>
                  <a:lnTo>
                    <a:pt x="544" y="791"/>
                  </a:lnTo>
                  <a:close/>
                  <a:moveTo>
                    <a:pt x="754" y="0"/>
                  </a:moveTo>
                  <a:lnTo>
                    <a:pt x="63" y="0"/>
                  </a:lnTo>
                  <a:cubicBezTo>
                    <a:pt x="28" y="0"/>
                    <a:pt x="0" y="28"/>
                    <a:pt x="0" y="62"/>
                  </a:cubicBezTo>
                  <a:lnTo>
                    <a:pt x="0" y="656"/>
                  </a:lnTo>
                  <a:cubicBezTo>
                    <a:pt x="0" y="690"/>
                    <a:pt x="28" y="717"/>
                    <a:pt x="63" y="717"/>
                  </a:cubicBezTo>
                  <a:lnTo>
                    <a:pt x="248" y="717"/>
                  </a:lnTo>
                  <a:lnTo>
                    <a:pt x="248" y="791"/>
                  </a:lnTo>
                  <a:lnTo>
                    <a:pt x="161" y="791"/>
                  </a:lnTo>
                  <a:cubicBezTo>
                    <a:pt x="154" y="791"/>
                    <a:pt x="149" y="797"/>
                    <a:pt x="149" y="804"/>
                  </a:cubicBezTo>
                  <a:cubicBezTo>
                    <a:pt x="149" y="811"/>
                    <a:pt x="154" y="816"/>
                    <a:pt x="161" y="816"/>
                  </a:cubicBezTo>
                  <a:lnTo>
                    <a:pt x="656" y="816"/>
                  </a:lnTo>
                  <a:cubicBezTo>
                    <a:pt x="663" y="816"/>
                    <a:pt x="668" y="811"/>
                    <a:pt x="668" y="804"/>
                  </a:cubicBezTo>
                  <a:cubicBezTo>
                    <a:pt x="668" y="797"/>
                    <a:pt x="663" y="791"/>
                    <a:pt x="656" y="791"/>
                  </a:cubicBezTo>
                  <a:lnTo>
                    <a:pt x="569" y="791"/>
                  </a:lnTo>
                  <a:lnTo>
                    <a:pt x="569" y="717"/>
                  </a:lnTo>
                  <a:lnTo>
                    <a:pt x="754" y="717"/>
                  </a:lnTo>
                  <a:cubicBezTo>
                    <a:pt x="788" y="717"/>
                    <a:pt x="817" y="690"/>
                    <a:pt x="817" y="656"/>
                  </a:cubicBezTo>
                  <a:lnTo>
                    <a:pt x="817" y="62"/>
                  </a:lnTo>
                  <a:cubicBezTo>
                    <a:pt x="817" y="28"/>
                    <a:pt x="788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24BA1D84-F72F-4213-9439-3B08036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CID-11?</a:t>
            </a:r>
            <a:endParaRPr lang="en-US" dirty="0"/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4840A97B-91DB-42C1-A62A-924F03A9ABD3}"/>
              </a:ext>
            </a:extLst>
          </p:cNvPr>
          <p:cNvSpPr/>
          <p:nvPr/>
        </p:nvSpPr>
        <p:spPr>
          <a:xfrm>
            <a:off x="9152389" y="6055325"/>
            <a:ext cx="3039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OMS </a:t>
            </a:r>
            <a:r>
              <a:rPr lang="pt-BR" sz="1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(who.int/standards/</a:t>
            </a:r>
            <a:r>
              <a:rPr lang="pt-BR" sz="10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classifications</a:t>
            </a:r>
            <a:r>
              <a:rPr lang="pt-BR" sz="1000" dirty="0"/>
              <a:t>). 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5F8F1AC0-2540-4D0D-AAFD-98D74CE1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41" y="2789853"/>
            <a:ext cx="756110" cy="756110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9CE35708-4084-4F53-AF1D-D00BBDB5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351" y="4966183"/>
            <a:ext cx="756111" cy="7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2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c 3">
            <a:extLst>
              <a:ext uri="{FF2B5EF4-FFF2-40B4-BE49-F238E27FC236}">
                <a16:creationId xmlns:a16="http://schemas.microsoft.com/office/drawing/2014/main" id="{9C04A16F-094F-44C2-8FF1-E46D04FA8585}"/>
              </a:ext>
            </a:extLst>
          </p:cNvPr>
          <p:cNvSpPr/>
          <p:nvPr/>
        </p:nvSpPr>
        <p:spPr>
          <a:xfrm>
            <a:off x="-830510" y="1375440"/>
            <a:ext cx="4026715" cy="4107120"/>
          </a:xfrm>
          <a:prstGeom prst="arc">
            <a:avLst>
              <a:gd name="adj1" fmla="val 16200000"/>
              <a:gd name="adj2" fmla="val 5410514"/>
            </a:avLst>
          </a:prstGeom>
          <a:noFill/>
          <a:ln w="762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FDEBB0A4-80BF-4241-9E4D-09F63C4B653E}"/>
              </a:ext>
            </a:extLst>
          </p:cNvPr>
          <p:cNvSpPr/>
          <p:nvPr/>
        </p:nvSpPr>
        <p:spPr>
          <a:xfrm>
            <a:off x="1014516" y="1274585"/>
            <a:ext cx="207044" cy="197680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DE1118FF-1EE1-4317-B007-6FF91208CA4A}"/>
              </a:ext>
            </a:extLst>
          </p:cNvPr>
          <p:cNvSpPr/>
          <p:nvPr/>
        </p:nvSpPr>
        <p:spPr>
          <a:xfrm>
            <a:off x="1014516" y="5401982"/>
            <a:ext cx="207044" cy="197680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526CA400-45CC-4D48-8D17-6741C7E8B20F}"/>
              </a:ext>
            </a:extLst>
          </p:cNvPr>
          <p:cNvSpPr/>
          <p:nvPr/>
        </p:nvSpPr>
        <p:spPr>
          <a:xfrm>
            <a:off x="1785124" y="4724744"/>
            <a:ext cx="791927" cy="7561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4E478D63-B0AD-4932-B936-1CBFDFEAEF4D}"/>
              </a:ext>
            </a:extLst>
          </p:cNvPr>
          <p:cNvSpPr/>
          <p:nvPr/>
        </p:nvSpPr>
        <p:spPr>
          <a:xfrm>
            <a:off x="2146063" y="1598202"/>
            <a:ext cx="791927" cy="7561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6112AE53-C6E6-430D-ACA2-EF08990783EB}"/>
              </a:ext>
            </a:extLst>
          </p:cNvPr>
          <p:cNvSpPr txBox="1">
            <a:spLocks/>
          </p:cNvSpPr>
          <p:nvPr/>
        </p:nvSpPr>
        <p:spPr>
          <a:xfrm>
            <a:off x="2713493" y="4574997"/>
            <a:ext cx="920790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Conhecimento científico atualizado: a CID-11 é o resultado de uma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colaboração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sem precedentes com médicos, estatísticos, analistas, especialistas em classificação e especialistas em tecnologia da informação de todo o mundo.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770FB73-B9D3-4D94-8A6D-37CD9C4BDA07}"/>
              </a:ext>
            </a:extLst>
          </p:cNvPr>
          <p:cNvSpPr txBox="1">
            <a:spLocks/>
          </p:cNvSpPr>
          <p:nvPr/>
        </p:nvSpPr>
        <p:spPr>
          <a:xfrm>
            <a:off x="3215255" y="1544010"/>
            <a:ext cx="7465419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/>
                <a:cs typeface="+mn-cs"/>
              </a:rPr>
              <a:t>A OMS analisa a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/>
                <a:cs typeface="+mn-cs"/>
              </a:rPr>
              <a:t>CID periodicamente</a:t>
            </a:r>
            <a:r>
              <a:rPr lang="pt-BR" sz="2000" dirty="0">
                <a:solidFill>
                  <a:prstClr val="black"/>
                </a:solidFill>
                <a:latin typeface="Arial" panose="020B0604020202020204"/>
                <a:cs typeface="+mn-cs"/>
              </a:rPr>
              <a:t>. A décima revisão da CID (CID-10) havia sido adotada em 1990.</a:t>
            </a:r>
          </a:p>
        </p:txBody>
      </p:sp>
      <p:sp>
        <p:nvSpPr>
          <p:cNvPr id="45" name="Freeform 35">
            <a:extLst>
              <a:ext uri="{FF2B5EF4-FFF2-40B4-BE49-F238E27FC236}">
                <a16:creationId xmlns:a16="http://schemas.microsoft.com/office/drawing/2014/main" id="{7EF7F60F-9B60-4761-8770-90C20A0EDB59}"/>
              </a:ext>
            </a:extLst>
          </p:cNvPr>
          <p:cNvSpPr>
            <a:spLocks noChangeAspect="1"/>
          </p:cNvSpPr>
          <p:nvPr/>
        </p:nvSpPr>
        <p:spPr bwMode="auto">
          <a:xfrm>
            <a:off x="2217764" y="1665504"/>
            <a:ext cx="652885" cy="621505"/>
          </a:xfrm>
          <a:custGeom>
            <a:avLst/>
            <a:gdLst>
              <a:gd name="T0" fmla="*/ 2147483646 w 818"/>
              <a:gd name="T1" fmla="*/ 2147483646 h 817"/>
              <a:gd name="T2" fmla="*/ 2147483646 w 818"/>
              <a:gd name="T3" fmla="*/ 2147483646 h 817"/>
              <a:gd name="T4" fmla="*/ 2147483646 w 818"/>
              <a:gd name="T5" fmla="*/ 2147483646 h 817"/>
              <a:gd name="T6" fmla="*/ 2147483646 w 818"/>
              <a:gd name="T7" fmla="*/ 2147483646 h 817"/>
              <a:gd name="T8" fmla="*/ 2147483646 w 818"/>
              <a:gd name="T9" fmla="*/ 2147483646 h 817"/>
              <a:gd name="T10" fmla="*/ 2147483646 w 818"/>
              <a:gd name="T11" fmla="*/ 2147483646 h 817"/>
              <a:gd name="T12" fmla="*/ 2147483646 w 818"/>
              <a:gd name="T13" fmla="*/ 2147483646 h 817"/>
              <a:gd name="T14" fmla="*/ 2147483646 w 818"/>
              <a:gd name="T15" fmla="*/ 2147483646 h 817"/>
              <a:gd name="T16" fmla="*/ 2147483646 w 818"/>
              <a:gd name="T17" fmla="*/ 2147483646 h 817"/>
              <a:gd name="T18" fmla="*/ 2147483646 w 818"/>
              <a:gd name="T19" fmla="*/ 2147483646 h 817"/>
              <a:gd name="T20" fmla="*/ 2147483646 w 818"/>
              <a:gd name="T21" fmla="*/ 2147483646 h 817"/>
              <a:gd name="T22" fmla="*/ 2147483646 w 818"/>
              <a:gd name="T23" fmla="*/ 2147483646 h 817"/>
              <a:gd name="T24" fmla="*/ 2147483646 w 818"/>
              <a:gd name="T25" fmla="*/ 2147483646 h 817"/>
              <a:gd name="T26" fmla="*/ 2147483646 w 818"/>
              <a:gd name="T27" fmla="*/ 2147483646 h 817"/>
              <a:gd name="T28" fmla="*/ 2147483646 w 818"/>
              <a:gd name="T29" fmla="*/ 2147483646 h 817"/>
              <a:gd name="T30" fmla="*/ 2147483646 w 818"/>
              <a:gd name="T31" fmla="*/ 2147483646 h 817"/>
              <a:gd name="T32" fmla="*/ 2147483646 w 818"/>
              <a:gd name="T33" fmla="*/ 2147483646 h 817"/>
              <a:gd name="T34" fmla="*/ 2147483646 w 818"/>
              <a:gd name="T35" fmla="*/ 2147483646 h 817"/>
              <a:gd name="T36" fmla="*/ 2147483646 w 818"/>
              <a:gd name="T37" fmla="*/ 2147483646 h 817"/>
              <a:gd name="T38" fmla="*/ 2147483646 w 818"/>
              <a:gd name="T39" fmla="*/ 2147483646 h 817"/>
              <a:gd name="T40" fmla="*/ 2147483646 w 818"/>
              <a:gd name="T41" fmla="*/ 2147483646 h 817"/>
              <a:gd name="T42" fmla="*/ 2147483646 w 818"/>
              <a:gd name="T43" fmla="*/ 2147483646 h 817"/>
              <a:gd name="T44" fmla="*/ 2147483646 w 818"/>
              <a:gd name="T45" fmla="*/ 2147483646 h 817"/>
              <a:gd name="T46" fmla="*/ 2147483646 w 818"/>
              <a:gd name="T47" fmla="*/ 2147483646 h 817"/>
              <a:gd name="T48" fmla="*/ 2147483646 w 818"/>
              <a:gd name="T49" fmla="*/ 2147483646 h 817"/>
              <a:gd name="T50" fmla="*/ 2147483646 w 818"/>
              <a:gd name="T51" fmla="*/ 2147483646 h 817"/>
              <a:gd name="T52" fmla="*/ 2147483646 w 818"/>
              <a:gd name="T53" fmla="*/ 2147483646 h 817"/>
              <a:gd name="T54" fmla="*/ 2147483646 w 818"/>
              <a:gd name="T55" fmla="*/ 2147483646 h 817"/>
              <a:gd name="T56" fmla="*/ 2147483646 w 818"/>
              <a:gd name="T57" fmla="*/ 2147483646 h 817"/>
              <a:gd name="T58" fmla="*/ 2147483646 w 818"/>
              <a:gd name="T59" fmla="*/ 2147483646 h 817"/>
              <a:gd name="T60" fmla="*/ 2147483646 w 818"/>
              <a:gd name="T61" fmla="*/ 2147483646 h 817"/>
              <a:gd name="T62" fmla="*/ 2147483646 w 818"/>
              <a:gd name="T63" fmla="*/ 2147483646 h 817"/>
              <a:gd name="T64" fmla="*/ 2147483646 w 818"/>
              <a:gd name="T65" fmla="*/ 2147483646 h 817"/>
              <a:gd name="T66" fmla="*/ 2147483646 w 818"/>
              <a:gd name="T67" fmla="*/ 2147483646 h 817"/>
              <a:gd name="T68" fmla="*/ 2147483646 w 818"/>
              <a:gd name="T69" fmla="*/ 2147483646 h 817"/>
              <a:gd name="T70" fmla="*/ 2147483646 w 818"/>
              <a:gd name="T71" fmla="*/ 2147483646 h 817"/>
              <a:gd name="T72" fmla="*/ 2147483646 w 818"/>
              <a:gd name="T73" fmla="*/ 2147483646 h 817"/>
              <a:gd name="T74" fmla="*/ 2147483646 w 818"/>
              <a:gd name="T75" fmla="*/ 2147483646 h 817"/>
              <a:gd name="T76" fmla="*/ 2147483646 w 818"/>
              <a:gd name="T77" fmla="*/ 2147483646 h 817"/>
              <a:gd name="T78" fmla="*/ 2147483646 w 818"/>
              <a:gd name="T79" fmla="*/ 2147483646 h 817"/>
              <a:gd name="T80" fmla="*/ 2147483646 w 818"/>
              <a:gd name="T81" fmla="*/ 2147483646 h 817"/>
              <a:gd name="T82" fmla="*/ 2147483646 w 818"/>
              <a:gd name="T83" fmla="*/ 0 h 817"/>
              <a:gd name="T84" fmla="*/ 2147483646 w 818"/>
              <a:gd name="T85" fmla="*/ 0 h 817"/>
              <a:gd name="T86" fmla="*/ 0 w 818"/>
              <a:gd name="T87" fmla="*/ 2147483646 h 817"/>
              <a:gd name="T88" fmla="*/ 2147483646 w 818"/>
              <a:gd name="T89" fmla="*/ 2147483646 h 817"/>
              <a:gd name="T90" fmla="*/ 2147483646 w 818"/>
              <a:gd name="T91" fmla="*/ 2147483646 h 817"/>
              <a:gd name="T92" fmla="*/ 2147483646 w 818"/>
              <a:gd name="T93" fmla="*/ 2147483646 h 817"/>
              <a:gd name="T94" fmla="*/ 2147483646 w 818"/>
              <a:gd name="T95" fmla="*/ 2147483646 h 817"/>
              <a:gd name="T96" fmla="*/ 2147483646 w 818"/>
              <a:gd name="T97" fmla="*/ 2147483646 h 817"/>
              <a:gd name="T98" fmla="*/ 2147483646 w 818"/>
              <a:gd name="T99" fmla="*/ 2147483646 h 817"/>
              <a:gd name="T100" fmla="*/ 2147483646 w 818"/>
              <a:gd name="T101" fmla="*/ 2147483646 h 817"/>
              <a:gd name="T102" fmla="*/ 2147483646 w 818"/>
              <a:gd name="T103" fmla="*/ 2147483646 h 817"/>
              <a:gd name="T104" fmla="*/ 2147483646 w 818"/>
              <a:gd name="T105" fmla="*/ 2147483646 h 817"/>
              <a:gd name="T106" fmla="*/ 2147483646 w 818"/>
              <a:gd name="T107" fmla="*/ 2147483646 h 817"/>
              <a:gd name="T108" fmla="*/ 2147483646 w 818"/>
              <a:gd name="T109" fmla="*/ 0 h 8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8" h="817">
                <a:moveTo>
                  <a:pt x="588" y="572"/>
                </a:moveTo>
                <a:lnTo>
                  <a:pt x="527" y="395"/>
                </a:lnTo>
                <a:lnTo>
                  <a:pt x="704" y="456"/>
                </a:lnTo>
                <a:lnTo>
                  <a:pt x="628" y="489"/>
                </a:lnTo>
                <a:cubicBezTo>
                  <a:pt x="625" y="491"/>
                  <a:pt x="623" y="493"/>
                  <a:pt x="622" y="496"/>
                </a:cubicBezTo>
                <a:lnTo>
                  <a:pt x="588" y="572"/>
                </a:lnTo>
                <a:close/>
                <a:moveTo>
                  <a:pt x="792" y="593"/>
                </a:moveTo>
                <a:lnTo>
                  <a:pt x="606" y="593"/>
                </a:lnTo>
                <a:lnTo>
                  <a:pt x="643" y="510"/>
                </a:lnTo>
                <a:lnTo>
                  <a:pt x="743" y="465"/>
                </a:lnTo>
                <a:cubicBezTo>
                  <a:pt x="748" y="464"/>
                  <a:pt x="751" y="459"/>
                  <a:pt x="750" y="454"/>
                </a:cubicBezTo>
                <a:cubicBezTo>
                  <a:pt x="750" y="449"/>
                  <a:pt x="747" y="444"/>
                  <a:pt x="742" y="442"/>
                </a:cubicBezTo>
                <a:lnTo>
                  <a:pt x="586" y="389"/>
                </a:lnTo>
                <a:lnTo>
                  <a:pt x="586" y="316"/>
                </a:lnTo>
                <a:cubicBezTo>
                  <a:pt x="586" y="310"/>
                  <a:pt x="580" y="304"/>
                  <a:pt x="573" y="304"/>
                </a:cubicBezTo>
                <a:cubicBezTo>
                  <a:pt x="567" y="304"/>
                  <a:pt x="561" y="310"/>
                  <a:pt x="561" y="316"/>
                </a:cubicBezTo>
                <a:lnTo>
                  <a:pt x="561" y="380"/>
                </a:lnTo>
                <a:lnTo>
                  <a:pt x="511" y="363"/>
                </a:lnTo>
                <a:cubicBezTo>
                  <a:pt x="507" y="362"/>
                  <a:pt x="502" y="363"/>
                  <a:pt x="498" y="367"/>
                </a:cubicBezTo>
                <a:cubicBezTo>
                  <a:pt x="495" y="369"/>
                  <a:pt x="494" y="375"/>
                  <a:pt x="495" y="379"/>
                </a:cubicBezTo>
                <a:lnTo>
                  <a:pt x="524" y="462"/>
                </a:lnTo>
                <a:lnTo>
                  <a:pt x="256" y="462"/>
                </a:lnTo>
                <a:lnTo>
                  <a:pt x="256" y="157"/>
                </a:lnTo>
                <a:lnTo>
                  <a:pt x="561" y="157"/>
                </a:lnTo>
                <a:lnTo>
                  <a:pt x="561" y="220"/>
                </a:lnTo>
                <a:cubicBezTo>
                  <a:pt x="540" y="240"/>
                  <a:pt x="435" y="346"/>
                  <a:pt x="404" y="377"/>
                </a:cubicBezTo>
                <a:lnTo>
                  <a:pt x="327" y="300"/>
                </a:lnTo>
                <a:cubicBezTo>
                  <a:pt x="322" y="296"/>
                  <a:pt x="314" y="296"/>
                  <a:pt x="309" y="300"/>
                </a:cubicBezTo>
                <a:cubicBezTo>
                  <a:pt x="305" y="305"/>
                  <a:pt x="305" y="313"/>
                  <a:pt x="309" y="318"/>
                </a:cubicBezTo>
                <a:lnTo>
                  <a:pt x="395" y="404"/>
                </a:lnTo>
                <a:cubicBezTo>
                  <a:pt x="400" y="408"/>
                  <a:pt x="408" y="408"/>
                  <a:pt x="413" y="404"/>
                </a:cubicBezTo>
                <a:cubicBezTo>
                  <a:pt x="586" y="230"/>
                  <a:pt x="586" y="230"/>
                  <a:pt x="586" y="224"/>
                </a:cubicBezTo>
                <a:lnTo>
                  <a:pt x="586" y="144"/>
                </a:lnTo>
                <a:cubicBezTo>
                  <a:pt x="586" y="138"/>
                  <a:pt x="580" y="132"/>
                  <a:pt x="573" y="132"/>
                </a:cubicBezTo>
                <a:lnTo>
                  <a:pt x="244" y="132"/>
                </a:lnTo>
                <a:cubicBezTo>
                  <a:pt x="237" y="132"/>
                  <a:pt x="231" y="138"/>
                  <a:pt x="231" y="144"/>
                </a:cubicBezTo>
                <a:lnTo>
                  <a:pt x="231" y="474"/>
                </a:lnTo>
                <a:cubicBezTo>
                  <a:pt x="231" y="480"/>
                  <a:pt x="237" y="487"/>
                  <a:pt x="244" y="487"/>
                </a:cubicBezTo>
                <a:lnTo>
                  <a:pt x="532" y="487"/>
                </a:lnTo>
                <a:lnTo>
                  <a:pt x="575" y="610"/>
                </a:lnTo>
                <a:cubicBezTo>
                  <a:pt x="576" y="615"/>
                  <a:pt x="581" y="618"/>
                  <a:pt x="586" y="618"/>
                </a:cubicBezTo>
                <a:lnTo>
                  <a:pt x="792" y="618"/>
                </a:lnTo>
                <a:lnTo>
                  <a:pt x="792" y="656"/>
                </a:lnTo>
                <a:cubicBezTo>
                  <a:pt x="792" y="676"/>
                  <a:pt x="775" y="692"/>
                  <a:pt x="754" y="692"/>
                </a:cubicBezTo>
                <a:lnTo>
                  <a:pt x="63" y="692"/>
                </a:lnTo>
                <a:cubicBezTo>
                  <a:pt x="42" y="692"/>
                  <a:pt x="25" y="676"/>
                  <a:pt x="25" y="656"/>
                </a:cubicBezTo>
                <a:lnTo>
                  <a:pt x="25" y="618"/>
                </a:lnTo>
                <a:lnTo>
                  <a:pt x="521" y="618"/>
                </a:lnTo>
                <a:cubicBezTo>
                  <a:pt x="527" y="618"/>
                  <a:pt x="533" y="613"/>
                  <a:pt x="533" y="606"/>
                </a:cubicBezTo>
                <a:cubicBezTo>
                  <a:pt x="533" y="599"/>
                  <a:pt x="527" y="593"/>
                  <a:pt x="521" y="593"/>
                </a:cubicBezTo>
                <a:lnTo>
                  <a:pt x="25" y="593"/>
                </a:lnTo>
                <a:lnTo>
                  <a:pt x="25" y="62"/>
                </a:lnTo>
                <a:cubicBezTo>
                  <a:pt x="25" y="41"/>
                  <a:pt x="42" y="25"/>
                  <a:pt x="63" y="25"/>
                </a:cubicBezTo>
                <a:lnTo>
                  <a:pt x="754" y="25"/>
                </a:lnTo>
                <a:cubicBezTo>
                  <a:pt x="775" y="25"/>
                  <a:pt x="792" y="41"/>
                  <a:pt x="792" y="62"/>
                </a:cubicBezTo>
                <a:lnTo>
                  <a:pt x="792" y="593"/>
                </a:lnTo>
                <a:close/>
                <a:moveTo>
                  <a:pt x="544" y="791"/>
                </a:moveTo>
                <a:lnTo>
                  <a:pt x="272" y="791"/>
                </a:lnTo>
                <a:lnTo>
                  <a:pt x="272" y="717"/>
                </a:lnTo>
                <a:lnTo>
                  <a:pt x="544" y="717"/>
                </a:lnTo>
                <a:lnTo>
                  <a:pt x="544" y="791"/>
                </a:lnTo>
                <a:close/>
                <a:moveTo>
                  <a:pt x="754" y="0"/>
                </a:moveTo>
                <a:lnTo>
                  <a:pt x="63" y="0"/>
                </a:lnTo>
                <a:cubicBezTo>
                  <a:pt x="28" y="0"/>
                  <a:pt x="0" y="28"/>
                  <a:pt x="0" y="62"/>
                </a:cubicBezTo>
                <a:lnTo>
                  <a:pt x="0" y="656"/>
                </a:lnTo>
                <a:cubicBezTo>
                  <a:pt x="0" y="690"/>
                  <a:pt x="28" y="717"/>
                  <a:pt x="63" y="717"/>
                </a:cubicBezTo>
                <a:lnTo>
                  <a:pt x="248" y="717"/>
                </a:lnTo>
                <a:lnTo>
                  <a:pt x="248" y="791"/>
                </a:lnTo>
                <a:lnTo>
                  <a:pt x="161" y="791"/>
                </a:lnTo>
                <a:cubicBezTo>
                  <a:pt x="154" y="791"/>
                  <a:pt x="149" y="797"/>
                  <a:pt x="149" y="804"/>
                </a:cubicBezTo>
                <a:cubicBezTo>
                  <a:pt x="149" y="811"/>
                  <a:pt x="154" y="816"/>
                  <a:pt x="161" y="816"/>
                </a:cubicBezTo>
                <a:lnTo>
                  <a:pt x="656" y="816"/>
                </a:lnTo>
                <a:cubicBezTo>
                  <a:pt x="663" y="816"/>
                  <a:pt x="668" y="811"/>
                  <a:pt x="668" y="804"/>
                </a:cubicBezTo>
                <a:cubicBezTo>
                  <a:pt x="668" y="797"/>
                  <a:pt x="663" y="791"/>
                  <a:pt x="656" y="791"/>
                </a:cubicBezTo>
                <a:lnTo>
                  <a:pt x="569" y="791"/>
                </a:lnTo>
                <a:lnTo>
                  <a:pt x="569" y="717"/>
                </a:lnTo>
                <a:lnTo>
                  <a:pt x="754" y="717"/>
                </a:lnTo>
                <a:cubicBezTo>
                  <a:pt x="788" y="717"/>
                  <a:pt x="817" y="690"/>
                  <a:pt x="817" y="656"/>
                </a:cubicBezTo>
                <a:lnTo>
                  <a:pt x="817" y="62"/>
                </a:lnTo>
                <a:cubicBezTo>
                  <a:pt x="817" y="28"/>
                  <a:pt x="788" y="0"/>
                  <a:pt x="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4BA1D84-F72F-4213-9439-3B08036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CID-11?</a:t>
            </a:r>
            <a:endParaRPr lang="en-US" dirty="0"/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4840A97B-91DB-42C1-A62A-924F03A9ABD3}"/>
              </a:ext>
            </a:extLst>
          </p:cNvPr>
          <p:cNvSpPr/>
          <p:nvPr/>
        </p:nvSpPr>
        <p:spPr>
          <a:xfrm>
            <a:off x="9152389" y="6055325"/>
            <a:ext cx="3039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OMS </a:t>
            </a:r>
            <a:r>
              <a:rPr lang="pt-BR" sz="1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(who.int/standards/</a:t>
            </a:r>
            <a:r>
              <a:rPr lang="pt-BR" sz="10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classifications</a:t>
            </a:r>
            <a:r>
              <a:rPr lang="pt-BR" sz="1000" dirty="0"/>
              <a:t>). </a:t>
            </a: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9CE35708-4084-4F53-AF1D-D00BBDB59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26" y="4755979"/>
            <a:ext cx="756111" cy="756111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72BBCE2E-6813-46FE-AB82-275B9539D0CE}"/>
              </a:ext>
            </a:extLst>
          </p:cNvPr>
          <p:cNvSpPr/>
          <p:nvPr/>
        </p:nvSpPr>
        <p:spPr>
          <a:xfrm>
            <a:off x="2608118" y="3057515"/>
            <a:ext cx="791927" cy="75611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1AC7F20-9E04-4681-BE1E-ED07DAC93677}"/>
              </a:ext>
            </a:extLst>
          </p:cNvPr>
          <p:cNvSpPr txBox="1">
            <a:spLocks/>
          </p:cNvSpPr>
          <p:nvPr/>
        </p:nvSpPr>
        <p:spPr>
          <a:xfrm>
            <a:off x="3400045" y="2967335"/>
            <a:ext cx="8581314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11ª revisão (CID-11) foi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aprovada pelos Estados-Membros na 72ª. Assembleia Mundial da Saúde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em 28 de maio de 2019, para entrar em vigor em 1º de janeiro de 2022.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D72C53-D933-441B-AA27-5514B5BA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721" y="3105834"/>
            <a:ext cx="646332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91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c 3">
            <a:extLst>
              <a:ext uri="{FF2B5EF4-FFF2-40B4-BE49-F238E27FC236}">
                <a16:creationId xmlns:a16="http://schemas.microsoft.com/office/drawing/2014/main" id="{9C04A16F-094F-44C2-8FF1-E46D04FA8585}"/>
              </a:ext>
            </a:extLst>
          </p:cNvPr>
          <p:cNvSpPr/>
          <p:nvPr/>
        </p:nvSpPr>
        <p:spPr>
          <a:xfrm>
            <a:off x="-830510" y="1375440"/>
            <a:ext cx="4026715" cy="4107120"/>
          </a:xfrm>
          <a:prstGeom prst="arc">
            <a:avLst>
              <a:gd name="adj1" fmla="val 16200000"/>
              <a:gd name="adj2" fmla="val 5410514"/>
            </a:avLst>
          </a:prstGeom>
          <a:noFill/>
          <a:ln w="762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FDEBB0A4-80BF-4241-9E4D-09F63C4B653E}"/>
              </a:ext>
            </a:extLst>
          </p:cNvPr>
          <p:cNvSpPr/>
          <p:nvPr/>
        </p:nvSpPr>
        <p:spPr>
          <a:xfrm>
            <a:off x="1014516" y="1274585"/>
            <a:ext cx="207044" cy="197680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DE1118FF-1EE1-4317-B007-6FF91208CA4A}"/>
              </a:ext>
            </a:extLst>
          </p:cNvPr>
          <p:cNvSpPr/>
          <p:nvPr/>
        </p:nvSpPr>
        <p:spPr>
          <a:xfrm>
            <a:off x="1014516" y="5401982"/>
            <a:ext cx="207044" cy="197680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526CA400-45CC-4D48-8D17-6741C7E8B20F}"/>
              </a:ext>
            </a:extLst>
          </p:cNvPr>
          <p:cNvSpPr/>
          <p:nvPr/>
        </p:nvSpPr>
        <p:spPr>
          <a:xfrm>
            <a:off x="1606449" y="4934948"/>
            <a:ext cx="791927" cy="7561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4E478D63-B0AD-4932-B936-1CBFDFEAEF4D}"/>
              </a:ext>
            </a:extLst>
          </p:cNvPr>
          <p:cNvSpPr/>
          <p:nvPr/>
        </p:nvSpPr>
        <p:spPr>
          <a:xfrm>
            <a:off x="1606449" y="1183189"/>
            <a:ext cx="791927" cy="7561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C382BC9-76F8-4A8D-B750-A2D2D6AFFABD}"/>
              </a:ext>
            </a:extLst>
          </p:cNvPr>
          <p:cNvSpPr txBox="1">
            <a:spLocks/>
          </p:cNvSpPr>
          <p:nvPr/>
        </p:nvSpPr>
        <p:spPr>
          <a:xfrm>
            <a:off x="3449869" y="2315168"/>
            <a:ext cx="771708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Permite o uso online e offline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Também pode ser impressa.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6112AE53-C6E6-430D-ACA2-EF08990783EB}"/>
              </a:ext>
            </a:extLst>
          </p:cNvPr>
          <p:cNvSpPr txBox="1">
            <a:spLocks/>
          </p:cNvSpPr>
          <p:nvPr/>
        </p:nvSpPr>
        <p:spPr>
          <a:xfrm>
            <a:off x="2704462" y="4986991"/>
            <a:ext cx="9207905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CID-11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possui uma Interface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Programa de Aplicativo (API), que permite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sua integração em prontuários eletrônicos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 que não incluía nenhuma versão anterior. 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770FB73-B9D3-4D94-8A6D-37CD9C4BDA07}"/>
              </a:ext>
            </a:extLst>
          </p:cNvPr>
          <p:cNvSpPr txBox="1">
            <a:spLocks/>
          </p:cNvSpPr>
          <p:nvPr/>
        </p:nvSpPr>
        <p:spPr>
          <a:xfrm>
            <a:off x="2704462" y="1181536"/>
            <a:ext cx="7465419" cy="48737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1087636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/>
                <a:cs typeface="+mn-cs"/>
              </a:rPr>
              <a:t>Pela primeira vez, a CID é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/>
                <a:cs typeface="+mn-cs"/>
              </a:rPr>
              <a:t>totalmente eletrônica</a:t>
            </a:r>
            <a:r>
              <a:rPr lang="pt-BR" sz="2000" dirty="0">
                <a:solidFill>
                  <a:prstClr val="black"/>
                </a:solidFill>
                <a:latin typeface="Arial" panose="020B0604020202020204"/>
                <a:cs typeface="+mn-cs"/>
              </a:rPr>
              <a:t>. </a:t>
            </a:r>
          </a:p>
        </p:txBody>
      </p:sp>
      <p:sp>
        <p:nvSpPr>
          <p:cNvPr id="45" name="Freeform 35">
            <a:extLst>
              <a:ext uri="{FF2B5EF4-FFF2-40B4-BE49-F238E27FC236}">
                <a16:creationId xmlns:a16="http://schemas.microsoft.com/office/drawing/2014/main" id="{7EF7F60F-9B60-4761-8770-90C20A0EDB59}"/>
              </a:ext>
            </a:extLst>
          </p:cNvPr>
          <p:cNvSpPr>
            <a:spLocks noChangeAspect="1"/>
          </p:cNvSpPr>
          <p:nvPr/>
        </p:nvSpPr>
        <p:spPr bwMode="auto">
          <a:xfrm>
            <a:off x="1678150" y="1250491"/>
            <a:ext cx="652885" cy="621505"/>
          </a:xfrm>
          <a:custGeom>
            <a:avLst/>
            <a:gdLst>
              <a:gd name="T0" fmla="*/ 2147483646 w 818"/>
              <a:gd name="T1" fmla="*/ 2147483646 h 817"/>
              <a:gd name="T2" fmla="*/ 2147483646 w 818"/>
              <a:gd name="T3" fmla="*/ 2147483646 h 817"/>
              <a:gd name="T4" fmla="*/ 2147483646 w 818"/>
              <a:gd name="T5" fmla="*/ 2147483646 h 817"/>
              <a:gd name="T6" fmla="*/ 2147483646 w 818"/>
              <a:gd name="T7" fmla="*/ 2147483646 h 817"/>
              <a:gd name="T8" fmla="*/ 2147483646 w 818"/>
              <a:gd name="T9" fmla="*/ 2147483646 h 817"/>
              <a:gd name="T10" fmla="*/ 2147483646 w 818"/>
              <a:gd name="T11" fmla="*/ 2147483646 h 817"/>
              <a:gd name="T12" fmla="*/ 2147483646 w 818"/>
              <a:gd name="T13" fmla="*/ 2147483646 h 817"/>
              <a:gd name="T14" fmla="*/ 2147483646 w 818"/>
              <a:gd name="T15" fmla="*/ 2147483646 h 817"/>
              <a:gd name="T16" fmla="*/ 2147483646 w 818"/>
              <a:gd name="T17" fmla="*/ 2147483646 h 817"/>
              <a:gd name="T18" fmla="*/ 2147483646 w 818"/>
              <a:gd name="T19" fmla="*/ 2147483646 h 817"/>
              <a:gd name="T20" fmla="*/ 2147483646 w 818"/>
              <a:gd name="T21" fmla="*/ 2147483646 h 817"/>
              <a:gd name="T22" fmla="*/ 2147483646 w 818"/>
              <a:gd name="T23" fmla="*/ 2147483646 h 817"/>
              <a:gd name="T24" fmla="*/ 2147483646 w 818"/>
              <a:gd name="T25" fmla="*/ 2147483646 h 817"/>
              <a:gd name="T26" fmla="*/ 2147483646 w 818"/>
              <a:gd name="T27" fmla="*/ 2147483646 h 817"/>
              <a:gd name="T28" fmla="*/ 2147483646 w 818"/>
              <a:gd name="T29" fmla="*/ 2147483646 h 817"/>
              <a:gd name="T30" fmla="*/ 2147483646 w 818"/>
              <a:gd name="T31" fmla="*/ 2147483646 h 817"/>
              <a:gd name="T32" fmla="*/ 2147483646 w 818"/>
              <a:gd name="T33" fmla="*/ 2147483646 h 817"/>
              <a:gd name="T34" fmla="*/ 2147483646 w 818"/>
              <a:gd name="T35" fmla="*/ 2147483646 h 817"/>
              <a:gd name="T36" fmla="*/ 2147483646 w 818"/>
              <a:gd name="T37" fmla="*/ 2147483646 h 817"/>
              <a:gd name="T38" fmla="*/ 2147483646 w 818"/>
              <a:gd name="T39" fmla="*/ 2147483646 h 817"/>
              <a:gd name="T40" fmla="*/ 2147483646 w 818"/>
              <a:gd name="T41" fmla="*/ 2147483646 h 817"/>
              <a:gd name="T42" fmla="*/ 2147483646 w 818"/>
              <a:gd name="T43" fmla="*/ 2147483646 h 817"/>
              <a:gd name="T44" fmla="*/ 2147483646 w 818"/>
              <a:gd name="T45" fmla="*/ 2147483646 h 817"/>
              <a:gd name="T46" fmla="*/ 2147483646 w 818"/>
              <a:gd name="T47" fmla="*/ 2147483646 h 817"/>
              <a:gd name="T48" fmla="*/ 2147483646 w 818"/>
              <a:gd name="T49" fmla="*/ 2147483646 h 817"/>
              <a:gd name="T50" fmla="*/ 2147483646 w 818"/>
              <a:gd name="T51" fmla="*/ 2147483646 h 817"/>
              <a:gd name="T52" fmla="*/ 2147483646 w 818"/>
              <a:gd name="T53" fmla="*/ 2147483646 h 817"/>
              <a:gd name="T54" fmla="*/ 2147483646 w 818"/>
              <a:gd name="T55" fmla="*/ 2147483646 h 817"/>
              <a:gd name="T56" fmla="*/ 2147483646 w 818"/>
              <a:gd name="T57" fmla="*/ 2147483646 h 817"/>
              <a:gd name="T58" fmla="*/ 2147483646 w 818"/>
              <a:gd name="T59" fmla="*/ 2147483646 h 817"/>
              <a:gd name="T60" fmla="*/ 2147483646 w 818"/>
              <a:gd name="T61" fmla="*/ 2147483646 h 817"/>
              <a:gd name="T62" fmla="*/ 2147483646 w 818"/>
              <a:gd name="T63" fmla="*/ 2147483646 h 817"/>
              <a:gd name="T64" fmla="*/ 2147483646 w 818"/>
              <a:gd name="T65" fmla="*/ 2147483646 h 817"/>
              <a:gd name="T66" fmla="*/ 2147483646 w 818"/>
              <a:gd name="T67" fmla="*/ 2147483646 h 817"/>
              <a:gd name="T68" fmla="*/ 2147483646 w 818"/>
              <a:gd name="T69" fmla="*/ 2147483646 h 817"/>
              <a:gd name="T70" fmla="*/ 2147483646 w 818"/>
              <a:gd name="T71" fmla="*/ 2147483646 h 817"/>
              <a:gd name="T72" fmla="*/ 2147483646 w 818"/>
              <a:gd name="T73" fmla="*/ 2147483646 h 817"/>
              <a:gd name="T74" fmla="*/ 2147483646 w 818"/>
              <a:gd name="T75" fmla="*/ 2147483646 h 817"/>
              <a:gd name="T76" fmla="*/ 2147483646 w 818"/>
              <a:gd name="T77" fmla="*/ 2147483646 h 817"/>
              <a:gd name="T78" fmla="*/ 2147483646 w 818"/>
              <a:gd name="T79" fmla="*/ 2147483646 h 817"/>
              <a:gd name="T80" fmla="*/ 2147483646 w 818"/>
              <a:gd name="T81" fmla="*/ 2147483646 h 817"/>
              <a:gd name="T82" fmla="*/ 2147483646 w 818"/>
              <a:gd name="T83" fmla="*/ 0 h 817"/>
              <a:gd name="T84" fmla="*/ 2147483646 w 818"/>
              <a:gd name="T85" fmla="*/ 0 h 817"/>
              <a:gd name="T86" fmla="*/ 0 w 818"/>
              <a:gd name="T87" fmla="*/ 2147483646 h 817"/>
              <a:gd name="T88" fmla="*/ 2147483646 w 818"/>
              <a:gd name="T89" fmla="*/ 2147483646 h 817"/>
              <a:gd name="T90" fmla="*/ 2147483646 w 818"/>
              <a:gd name="T91" fmla="*/ 2147483646 h 817"/>
              <a:gd name="T92" fmla="*/ 2147483646 w 818"/>
              <a:gd name="T93" fmla="*/ 2147483646 h 817"/>
              <a:gd name="T94" fmla="*/ 2147483646 w 818"/>
              <a:gd name="T95" fmla="*/ 2147483646 h 817"/>
              <a:gd name="T96" fmla="*/ 2147483646 w 818"/>
              <a:gd name="T97" fmla="*/ 2147483646 h 817"/>
              <a:gd name="T98" fmla="*/ 2147483646 w 818"/>
              <a:gd name="T99" fmla="*/ 2147483646 h 817"/>
              <a:gd name="T100" fmla="*/ 2147483646 w 818"/>
              <a:gd name="T101" fmla="*/ 2147483646 h 817"/>
              <a:gd name="T102" fmla="*/ 2147483646 w 818"/>
              <a:gd name="T103" fmla="*/ 2147483646 h 817"/>
              <a:gd name="T104" fmla="*/ 2147483646 w 818"/>
              <a:gd name="T105" fmla="*/ 2147483646 h 817"/>
              <a:gd name="T106" fmla="*/ 2147483646 w 818"/>
              <a:gd name="T107" fmla="*/ 2147483646 h 817"/>
              <a:gd name="T108" fmla="*/ 2147483646 w 818"/>
              <a:gd name="T109" fmla="*/ 0 h 8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8" h="817">
                <a:moveTo>
                  <a:pt x="588" y="572"/>
                </a:moveTo>
                <a:lnTo>
                  <a:pt x="527" y="395"/>
                </a:lnTo>
                <a:lnTo>
                  <a:pt x="704" y="456"/>
                </a:lnTo>
                <a:lnTo>
                  <a:pt x="628" y="489"/>
                </a:lnTo>
                <a:cubicBezTo>
                  <a:pt x="625" y="491"/>
                  <a:pt x="623" y="493"/>
                  <a:pt x="622" y="496"/>
                </a:cubicBezTo>
                <a:lnTo>
                  <a:pt x="588" y="572"/>
                </a:lnTo>
                <a:close/>
                <a:moveTo>
                  <a:pt x="792" y="593"/>
                </a:moveTo>
                <a:lnTo>
                  <a:pt x="606" y="593"/>
                </a:lnTo>
                <a:lnTo>
                  <a:pt x="643" y="510"/>
                </a:lnTo>
                <a:lnTo>
                  <a:pt x="743" y="465"/>
                </a:lnTo>
                <a:cubicBezTo>
                  <a:pt x="748" y="464"/>
                  <a:pt x="751" y="459"/>
                  <a:pt x="750" y="454"/>
                </a:cubicBezTo>
                <a:cubicBezTo>
                  <a:pt x="750" y="449"/>
                  <a:pt x="747" y="444"/>
                  <a:pt x="742" y="442"/>
                </a:cubicBezTo>
                <a:lnTo>
                  <a:pt x="586" y="389"/>
                </a:lnTo>
                <a:lnTo>
                  <a:pt x="586" y="316"/>
                </a:lnTo>
                <a:cubicBezTo>
                  <a:pt x="586" y="310"/>
                  <a:pt x="580" y="304"/>
                  <a:pt x="573" y="304"/>
                </a:cubicBezTo>
                <a:cubicBezTo>
                  <a:pt x="567" y="304"/>
                  <a:pt x="561" y="310"/>
                  <a:pt x="561" y="316"/>
                </a:cubicBezTo>
                <a:lnTo>
                  <a:pt x="561" y="380"/>
                </a:lnTo>
                <a:lnTo>
                  <a:pt x="511" y="363"/>
                </a:lnTo>
                <a:cubicBezTo>
                  <a:pt x="507" y="362"/>
                  <a:pt x="502" y="363"/>
                  <a:pt x="498" y="367"/>
                </a:cubicBezTo>
                <a:cubicBezTo>
                  <a:pt x="495" y="369"/>
                  <a:pt x="494" y="375"/>
                  <a:pt x="495" y="379"/>
                </a:cubicBezTo>
                <a:lnTo>
                  <a:pt x="524" y="462"/>
                </a:lnTo>
                <a:lnTo>
                  <a:pt x="256" y="462"/>
                </a:lnTo>
                <a:lnTo>
                  <a:pt x="256" y="157"/>
                </a:lnTo>
                <a:lnTo>
                  <a:pt x="561" y="157"/>
                </a:lnTo>
                <a:lnTo>
                  <a:pt x="561" y="220"/>
                </a:lnTo>
                <a:cubicBezTo>
                  <a:pt x="540" y="240"/>
                  <a:pt x="435" y="346"/>
                  <a:pt x="404" y="377"/>
                </a:cubicBezTo>
                <a:lnTo>
                  <a:pt x="327" y="300"/>
                </a:lnTo>
                <a:cubicBezTo>
                  <a:pt x="322" y="296"/>
                  <a:pt x="314" y="296"/>
                  <a:pt x="309" y="300"/>
                </a:cubicBezTo>
                <a:cubicBezTo>
                  <a:pt x="305" y="305"/>
                  <a:pt x="305" y="313"/>
                  <a:pt x="309" y="318"/>
                </a:cubicBezTo>
                <a:lnTo>
                  <a:pt x="395" y="404"/>
                </a:lnTo>
                <a:cubicBezTo>
                  <a:pt x="400" y="408"/>
                  <a:pt x="408" y="408"/>
                  <a:pt x="413" y="404"/>
                </a:cubicBezTo>
                <a:cubicBezTo>
                  <a:pt x="586" y="230"/>
                  <a:pt x="586" y="230"/>
                  <a:pt x="586" y="224"/>
                </a:cubicBezTo>
                <a:lnTo>
                  <a:pt x="586" y="144"/>
                </a:lnTo>
                <a:cubicBezTo>
                  <a:pt x="586" y="138"/>
                  <a:pt x="580" y="132"/>
                  <a:pt x="573" y="132"/>
                </a:cubicBezTo>
                <a:lnTo>
                  <a:pt x="244" y="132"/>
                </a:lnTo>
                <a:cubicBezTo>
                  <a:pt x="237" y="132"/>
                  <a:pt x="231" y="138"/>
                  <a:pt x="231" y="144"/>
                </a:cubicBezTo>
                <a:lnTo>
                  <a:pt x="231" y="474"/>
                </a:lnTo>
                <a:cubicBezTo>
                  <a:pt x="231" y="480"/>
                  <a:pt x="237" y="487"/>
                  <a:pt x="244" y="487"/>
                </a:cubicBezTo>
                <a:lnTo>
                  <a:pt x="532" y="487"/>
                </a:lnTo>
                <a:lnTo>
                  <a:pt x="575" y="610"/>
                </a:lnTo>
                <a:cubicBezTo>
                  <a:pt x="576" y="615"/>
                  <a:pt x="581" y="618"/>
                  <a:pt x="586" y="618"/>
                </a:cubicBezTo>
                <a:lnTo>
                  <a:pt x="792" y="618"/>
                </a:lnTo>
                <a:lnTo>
                  <a:pt x="792" y="656"/>
                </a:lnTo>
                <a:cubicBezTo>
                  <a:pt x="792" y="676"/>
                  <a:pt x="775" y="692"/>
                  <a:pt x="754" y="692"/>
                </a:cubicBezTo>
                <a:lnTo>
                  <a:pt x="63" y="692"/>
                </a:lnTo>
                <a:cubicBezTo>
                  <a:pt x="42" y="692"/>
                  <a:pt x="25" y="676"/>
                  <a:pt x="25" y="656"/>
                </a:cubicBezTo>
                <a:lnTo>
                  <a:pt x="25" y="618"/>
                </a:lnTo>
                <a:lnTo>
                  <a:pt x="521" y="618"/>
                </a:lnTo>
                <a:cubicBezTo>
                  <a:pt x="527" y="618"/>
                  <a:pt x="533" y="613"/>
                  <a:pt x="533" y="606"/>
                </a:cubicBezTo>
                <a:cubicBezTo>
                  <a:pt x="533" y="599"/>
                  <a:pt x="527" y="593"/>
                  <a:pt x="521" y="593"/>
                </a:cubicBezTo>
                <a:lnTo>
                  <a:pt x="25" y="593"/>
                </a:lnTo>
                <a:lnTo>
                  <a:pt x="25" y="62"/>
                </a:lnTo>
                <a:cubicBezTo>
                  <a:pt x="25" y="41"/>
                  <a:pt x="42" y="25"/>
                  <a:pt x="63" y="25"/>
                </a:cubicBezTo>
                <a:lnTo>
                  <a:pt x="754" y="25"/>
                </a:lnTo>
                <a:cubicBezTo>
                  <a:pt x="775" y="25"/>
                  <a:pt x="792" y="41"/>
                  <a:pt x="792" y="62"/>
                </a:cubicBezTo>
                <a:lnTo>
                  <a:pt x="792" y="593"/>
                </a:lnTo>
                <a:close/>
                <a:moveTo>
                  <a:pt x="544" y="791"/>
                </a:moveTo>
                <a:lnTo>
                  <a:pt x="272" y="791"/>
                </a:lnTo>
                <a:lnTo>
                  <a:pt x="272" y="717"/>
                </a:lnTo>
                <a:lnTo>
                  <a:pt x="544" y="717"/>
                </a:lnTo>
                <a:lnTo>
                  <a:pt x="544" y="791"/>
                </a:lnTo>
                <a:close/>
                <a:moveTo>
                  <a:pt x="754" y="0"/>
                </a:moveTo>
                <a:lnTo>
                  <a:pt x="63" y="0"/>
                </a:lnTo>
                <a:cubicBezTo>
                  <a:pt x="28" y="0"/>
                  <a:pt x="0" y="28"/>
                  <a:pt x="0" y="62"/>
                </a:cubicBezTo>
                <a:lnTo>
                  <a:pt x="0" y="656"/>
                </a:lnTo>
                <a:cubicBezTo>
                  <a:pt x="0" y="690"/>
                  <a:pt x="28" y="717"/>
                  <a:pt x="63" y="717"/>
                </a:cubicBezTo>
                <a:lnTo>
                  <a:pt x="248" y="717"/>
                </a:lnTo>
                <a:lnTo>
                  <a:pt x="248" y="791"/>
                </a:lnTo>
                <a:lnTo>
                  <a:pt x="161" y="791"/>
                </a:lnTo>
                <a:cubicBezTo>
                  <a:pt x="154" y="791"/>
                  <a:pt x="149" y="797"/>
                  <a:pt x="149" y="804"/>
                </a:cubicBezTo>
                <a:cubicBezTo>
                  <a:pt x="149" y="811"/>
                  <a:pt x="154" y="816"/>
                  <a:pt x="161" y="816"/>
                </a:cubicBezTo>
                <a:lnTo>
                  <a:pt x="656" y="816"/>
                </a:lnTo>
                <a:cubicBezTo>
                  <a:pt x="663" y="816"/>
                  <a:pt x="668" y="811"/>
                  <a:pt x="668" y="804"/>
                </a:cubicBezTo>
                <a:cubicBezTo>
                  <a:pt x="668" y="797"/>
                  <a:pt x="663" y="791"/>
                  <a:pt x="656" y="791"/>
                </a:cubicBezTo>
                <a:lnTo>
                  <a:pt x="569" y="791"/>
                </a:lnTo>
                <a:lnTo>
                  <a:pt x="569" y="717"/>
                </a:lnTo>
                <a:lnTo>
                  <a:pt x="754" y="717"/>
                </a:lnTo>
                <a:cubicBezTo>
                  <a:pt x="788" y="717"/>
                  <a:pt x="817" y="690"/>
                  <a:pt x="817" y="656"/>
                </a:cubicBezTo>
                <a:lnTo>
                  <a:pt x="817" y="62"/>
                </a:lnTo>
                <a:cubicBezTo>
                  <a:pt x="817" y="28"/>
                  <a:pt x="788" y="0"/>
                  <a:pt x="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4BA1D84-F72F-4213-9439-3B08036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Inovações na CID-11: plataforma digital</a:t>
            </a:r>
            <a:endParaRPr lang="en-US" dirty="0"/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4840A97B-91DB-42C1-A62A-924F03A9ABD3}"/>
              </a:ext>
            </a:extLst>
          </p:cNvPr>
          <p:cNvSpPr/>
          <p:nvPr/>
        </p:nvSpPr>
        <p:spPr>
          <a:xfrm>
            <a:off x="9152389" y="6055325"/>
            <a:ext cx="3039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OMS </a:t>
            </a:r>
            <a:r>
              <a:rPr lang="pt-BR" sz="1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(who.int/standards/</a:t>
            </a:r>
            <a:r>
              <a:rPr lang="pt-BR" sz="10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classifications</a:t>
            </a:r>
            <a:r>
              <a:rPr lang="pt-BR" sz="1000" dirty="0"/>
              <a:t>). 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331481E6-3E03-47BB-9107-C17B0C2BDDB8}"/>
              </a:ext>
            </a:extLst>
          </p:cNvPr>
          <p:cNvSpPr/>
          <p:nvPr/>
        </p:nvSpPr>
        <p:spPr>
          <a:xfrm>
            <a:off x="2531110" y="2189599"/>
            <a:ext cx="791927" cy="75611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9CE35708-4084-4F53-AF1D-D00BBDB59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51" y="4966183"/>
            <a:ext cx="756111" cy="756111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72BBCE2E-6813-46FE-AB82-275B9539D0CE}"/>
              </a:ext>
            </a:extLst>
          </p:cNvPr>
          <p:cNvSpPr/>
          <p:nvPr/>
        </p:nvSpPr>
        <p:spPr>
          <a:xfrm>
            <a:off x="2569614" y="3562865"/>
            <a:ext cx="791927" cy="75611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1AC7F20-9E04-4681-BE1E-ED07DAC93677}"/>
              </a:ext>
            </a:extLst>
          </p:cNvPr>
          <p:cNvSpPr txBox="1">
            <a:spLocks/>
          </p:cNvSpPr>
          <p:nvPr/>
        </p:nvSpPr>
        <p:spPr>
          <a:xfrm>
            <a:off x="3331054" y="3670103"/>
            <a:ext cx="85813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ferramentas de pesquisa fornecem facilidade de uso e precisão com o potencial de reduzir os custos de treinamento e implementação.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D72C53-D933-441B-AA27-5514B5BA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217" y="3611184"/>
            <a:ext cx="646332" cy="6463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32F565-2D8C-421E-A62B-A1B3C586A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94" y="2305437"/>
            <a:ext cx="590561" cy="5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69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F211E6F-0807-49C7-97F1-3B6F363B8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6" y="838160"/>
            <a:ext cx="6841958" cy="5072062"/>
          </a:xfrm>
          <a:prstGeom prst="rect">
            <a:avLst/>
          </a:prstGeom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DDBD9F6-267D-4CE6-AC84-D6E391AB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1" y="1612704"/>
            <a:ext cx="4886325" cy="3864171"/>
          </a:xfrm>
        </p:spPr>
        <p:txBody>
          <a:bodyPr/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/>
              <a:t>Indicadores comprometidos;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/>
              <a:t>Metas globais, regionais, nacionais e subnacionais;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/>
              <a:t>Monitoramento e avaliação;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/>
              <a:t>Relatório de progresso e realização;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/>
              <a:t>Prestação de contas.</a:t>
            </a:r>
            <a:endParaRPr lang="pt-BR" sz="2400" u="sng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1BD45C2-C235-4459-A4EA-E24BBD27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Mudanças: assegura a comparabilidade das estatísticas</a:t>
            </a:r>
          </a:p>
        </p:txBody>
      </p:sp>
    </p:spTree>
    <p:extLst>
      <p:ext uri="{BB962C8B-B14F-4D97-AF65-F5344CB8AC3E}">
        <p14:creationId xmlns:p14="http://schemas.microsoft.com/office/powerpoint/2010/main" val="42020584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3">
            <a:extLst>
              <a:ext uri="{FF2B5EF4-FFF2-40B4-BE49-F238E27FC236}">
                <a16:creationId xmlns:a16="http://schemas.microsoft.com/office/drawing/2014/main" id="{E1BFF8B5-265F-4090-B0D8-C33CB31F9D9F}"/>
              </a:ext>
            </a:extLst>
          </p:cNvPr>
          <p:cNvSpPr/>
          <p:nvPr/>
        </p:nvSpPr>
        <p:spPr>
          <a:xfrm>
            <a:off x="1567544" y="1426029"/>
            <a:ext cx="8510734" cy="3901345"/>
          </a:xfrm>
          <a:custGeom>
            <a:avLst/>
            <a:gdLst>
              <a:gd name="connsiteX0" fmla="*/ 0 w 3697526"/>
              <a:gd name="connsiteY0" fmla="*/ 0 h 1503505"/>
              <a:gd name="connsiteX1" fmla="*/ 3309068 w 3697526"/>
              <a:gd name="connsiteY1" fmla="*/ 0 h 1503505"/>
              <a:gd name="connsiteX2" fmla="*/ 3697526 w 3697526"/>
              <a:gd name="connsiteY2" fmla="*/ 751752 h 1503505"/>
              <a:gd name="connsiteX3" fmla="*/ 3309068 w 3697526"/>
              <a:gd name="connsiteY3" fmla="*/ 1503505 h 1503505"/>
              <a:gd name="connsiteX4" fmla="*/ 0 w 3697526"/>
              <a:gd name="connsiteY4" fmla="*/ 1503505 h 1503505"/>
              <a:gd name="connsiteX5" fmla="*/ 0 w 3697526"/>
              <a:gd name="connsiteY5" fmla="*/ 0 h 150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7526" h="1503505">
                <a:moveTo>
                  <a:pt x="0" y="0"/>
                </a:moveTo>
                <a:lnTo>
                  <a:pt x="3309068" y="0"/>
                </a:lnTo>
                <a:lnTo>
                  <a:pt x="3697526" y="751752"/>
                </a:lnTo>
                <a:lnTo>
                  <a:pt x="3309068" y="1503505"/>
                </a:lnTo>
                <a:lnTo>
                  <a:pt x="0" y="1503505"/>
                </a:lnTo>
                <a:lnTo>
                  <a:pt x="0" y="0"/>
                </a:lnTo>
                <a:close/>
              </a:path>
            </a:pathLst>
          </a:custGeom>
          <a:solidFill>
            <a:srgbClr val="2557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lvl="1" defTabSz="914400">
              <a:spcBef>
                <a:spcPts val="1200"/>
              </a:spcBef>
            </a:pPr>
            <a:r>
              <a:rPr lang="pt-BR" sz="2400" b="0" i="0" u="none" strike="noStrike" dirty="0">
                <a:solidFill>
                  <a:schemeClr val="bg1"/>
                </a:solidFill>
                <a:effectLst/>
                <a:ea typeface="+mn-ea"/>
                <a:cs typeface="+mn-cs"/>
              </a:rPr>
              <a:t>Em 25 de maio de 2019, os Estados membros na 72ª sessão da Assembleia Mundial da Saúde concordaram em adotar a CID-11, que entrará em vigor em 1º de janeiro de 2022, conforme a decisão de cada Estado membro sobre sua adoção e prazo de implementação.</a:t>
            </a:r>
            <a:r>
              <a:rPr lang="pt-BR" sz="2400" dirty="0">
                <a:solidFill>
                  <a:schemeClr val="bg1"/>
                </a:solidFill>
                <a:ea typeface="+mn-ea"/>
                <a:cs typeface="+mn-cs"/>
              </a:rPr>
              <a:t>  </a:t>
            </a:r>
            <a:endParaRPr lang="pt-BR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4D2AA9-32FB-4D50-83E0-82132A09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os países poderão adotar a CID-11 e fazer </a:t>
            </a:r>
            <a:br>
              <a:rPr lang="pt-BR" dirty="0"/>
            </a:br>
            <a:r>
              <a:rPr lang="pt-BR" dirty="0"/>
              <a:t>a sua transição?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423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3">
            <a:extLst>
              <a:ext uri="{FF2B5EF4-FFF2-40B4-BE49-F238E27FC236}">
                <a16:creationId xmlns:a16="http://schemas.microsoft.com/office/drawing/2014/main" id="{E1BFF8B5-265F-4090-B0D8-C33CB31F9D9F}"/>
              </a:ext>
            </a:extLst>
          </p:cNvPr>
          <p:cNvSpPr/>
          <p:nvPr/>
        </p:nvSpPr>
        <p:spPr>
          <a:xfrm>
            <a:off x="1578430" y="1524000"/>
            <a:ext cx="8478078" cy="4003577"/>
          </a:xfrm>
          <a:custGeom>
            <a:avLst/>
            <a:gdLst>
              <a:gd name="connsiteX0" fmla="*/ 0 w 3697526"/>
              <a:gd name="connsiteY0" fmla="*/ 0 h 1503505"/>
              <a:gd name="connsiteX1" fmla="*/ 3309068 w 3697526"/>
              <a:gd name="connsiteY1" fmla="*/ 0 h 1503505"/>
              <a:gd name="connsiteX2" fmla="*/ 3697526 w 3697526"/>
              <a:gd name="connsiteY2" fmla="*/ 751752 h 1503505"/>
              <a:gd name="connsiteX3" fmla="*/ 3309068 w 3697526"/>
              <a:gd name="connsiteY3" fmla="*/ 1503505 h 1503505"/>
              <a:gd name="connsiteX4" fmla="*/ 0 w 3697526"/>
              <a:gd name="connsiteY4" fmla="*/ 1503505 h 1503505"/>
              <a:gd name="connsiteX5" fmla="*/ 0 w 3697526"/>
              <a:gd name="connsiteY5" fmla="*/ 0 h 150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7526" h="1503505">
                <a:moveTo>
                  <a:pt x="0" y="0"/>
                </a:moveTo>
                <a:lnTo>
                  <a:pt x="3309068" y="0"/>
                </a:lnTo>
                <a:lnTo>
                  <a:pt x="3697526" y="751752"/>
                </a:lnTo>
                <a:lnTo>
                  <a:pt x="3309068" y="1503505"/>
                </a:lnTo>
                <a:lnTo>
                  <a:pt x="0" y="1503505"/>
                </a:lnTo>
                <a:lnTo>
                  <a:pt x="0" y="0"/>
                </a:lnTo>
                <a:close/>
              </a:path>
            </a:pathLst>
          </a:custGeom>
          <a:solidFill>
            <a:srgbClr val="2557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Libre Franklin"/>
              </a:rPr>
              <a:t>O componente básico é uma coleção multidimensional de todas as entidades da CID (doenças, distúrbios, lesões, causas externas, sinais e sintomas). </a:t>
            </a:r>
          </a:p>
          <a:p>
            <a:pPr algn="ctr"/>
            <a:endParaRPr lang="pt-BR" sz="2000" b="0" i="0" u="none" strike="noStrike" dirty="0">
              <a:solidFill>
                <a:schemeClr val="bg1"/>
              </a:solidFill>
              <a:effectLst/>
              <a:latin typeface="Libre Franklin"/>
            </a:endParaRPr>
          </a:p>
          <a:p>
            <a:pPr algn="ctr"/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Libre Franklin"/>
              </a:rPr>
              <a:t>É um banco de dados a partir do qual os conceitos podem ser extraídos de classificações específicas (por exemplo, mortalidade, morbidade, atenção primária, pesquisa, funcionalidade e deficiência, qualidade e segurança) ou modificações específicas do país.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4D2AA9-32FB-4D50-83E0-82132A09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é o componente básico da CID-11?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984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77F6BF9-4D0B-42A9-A48A-465501749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89" y="944444"/>
            <a:ext cx="7667625" cy="4969111"/>
          </a:xfrm>
        </p:spPr>
        <p:txBody>
          <a:bodyPr>
            <a:noAutofit/>
          </a:bodyPr>
          <a:lstStyle/>
          <a:p>
            <a:r>
              <a:rPr lang="pt-BR" sz="2000" b="0" i="0" u="none" strike="noStrike" dirty="0">
                <a:effectLst/>
              </a:rPr>
              <a:t>O navegador da CID-11 é um </a:t>
            </a:r>
            <a:r>
              <a:rPr lang="pt-BR" sz="2000" b="1" i="0" u="none" strike="noStrike" dirty="0">
                <a:effectLst/>
              </a:rPr>
              <a:t>aplicativo que você pode usar para pesquisar a lista tabular</a:t>
            </a:r>
            <a:r>
              <a:rPr lang="pt-BR" sz="2000" b="0" i="0" u="none" strike="noStrike" dirty="0">
                <a:effectLst/>
              </a:rPr>
              <a:t> das estatísticas de mortalidade e morbidade da CID-11.</a:t>
            </a:r>
          </a:p>
          <a:p>
            <a:r>
              <a:rPr lang="pt-BR" sz="2000" dirty="0">
                <a:effectLst/>
              </a:rPr>
              <a:t>Atualmente</a:t>
            </a:r>
            <a:r>
              <a:rPr lang="pt-BR" sz="2000" dirty="0"/>
              <a:t>, e</a:t>
            </a:r>
            <a:r>
              <a:rPr lang="pt-BR" sz="2000" dirty="0">
                <a:effectLst/>
              </a:rPr>
              <a:t>xistem disponíveis 2 navegadores diferentes da CID-11: </a:t>
            </a:r>
          </a:p>
          <a:p>
            <a:pPr lvl="1"/>
            <a:r>
              <a:rPr lang="pt-BR" dirty="0"/>
              <a:t>O</a:t>
            </a:r>
            <a:r>
              <a:rPr lang="pt-BR" dirty="0">
                <a:effectLst/>
              </a:rPr>
              <a:t> </a:t>
            </a:r>
            <a:r>
              <a:rPr lang="pt-BR" b="1" dirty="0">
                <a:effectLst/>
              </a:rPr>
              <a:t>pacote de implementação </a:t>
            </a:r>
            <a:r>
              <a:rPr lang="pt-BR" dirty="0">
                <a:effectLst/>
              </a:rPr>
              <a:t>(navegador azul), e</a:t>
            </a:r>
          </a:p>
          <a:p>
            <a:pPr lvl="1"/>
            <a:r>
              <a:rPr lang="pt-BR" dirty="0"/>
              <a:t>A</a:t>
            </a:r>
            <a:r>
              <a:rPr lang="pt-BR" dirty="0">
                <a:effectLst/>
              </a:rPr>
              <a:t> </a:t>
            </a:r>
            <a:r>
              <a:rPr lang="pt-BR" b="1" dirty="0">
                <a:effectLst/>
              </a:rPr>
              <a:t>plataforma de propostas </a:t>
            </a:r>
            <a:r>
              <a:rPr lang="pt-BR" dirty="0">
                <a:effectLst/>
              </a:rPr>
              <a:t>(navegador laranja).</a:t>
            </a:r>
          </a:p>
          <a:p>
            <a:r>
              <a:rPr lang="pt-BR" sz="2000" b="0" i="0" u="none" strike="noStrike" dirty="0">
                <a:effectLst/>
              </a:rPr>
              <a:t>Os países podem usar o pacote de implementação à medida que investigam e se preparam para uma possível implementação da CID-11.</a:t>
            </a:r>
          </a:p>
          <a:p>
            <a:r>
              <a:rPr lang="pt-BR" sz="2000" b="1" i="0" u="none" strike="noStrike" dirty="0">
                <a:effectLst/>
              </a:rPr>
              <a:t>A OMS usa a plataforma da proposta para atualizar a classificação</a:t>
            </a:r>
            <a:r>
              <a:rPr lang="pt-BR" sz="2000" b="0" i="0" u="none" strike="noStrike" dirty="0">
                <a:effectLst/>
              </a:rPr>
              <a:t>. As atualizações aprovadas para a CID-11 podem ser visualizadas na plataforma de propostas</a:t>
            </a:r>
            <a:endParaRPr lang="pt-BR" sz="2000" dirty="0">
              <a:effectLst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4D2AA9-32FB-4D50-83E0-82132A09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navegador da CID -11?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9BB5E9-02CF-411F-A75E-D28B6AFF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7646"/>
          <a:stretch/>
        </p:blipFill>
        <p:spPr>
          <a:xfrm>
            <a:off x="0" y="696547"/>
            <a:ext cx="4114801" cy="5600470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baixa">
            <a:extLst>
              <a:ext uri="{FF2B5EF4-FFF2-40B4-BE49-F238E27FC236}">
                <a16:creationId xmlns:a16="http://schemas.microsoft.com/office/drawing/2014/main" id="{B67F82BA-E859-4C67-A998-D37B59E5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41" y="1430565"/>
            <a:ext cx="1538819" cy="1538819"/>
          </a:xfrm>
          <a:prstGeom prst="rect">
            <a:avLst/>
          </a:prstGeom>
        </p:spPr>
      </p:pic>
      <p:pic>
        <p:nvPicPr>
          <p:cNvPr id="26" name="Imagem 25" descr="Forma&#10;&#10;Descrição gerada automaticamente com confiança baixa">
            <a:extLst>
              <a:ext uri="{FF2B5EF4-FFF2-40B4-BE49-F238E27FC236}">
                <a16:creationId xmlns:a16="http://schemas.microsoft.com/office/drawing/2014/main" id="{59F6E5E0-F30F-46B0-AF65-C76E3A1ABC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430565"/>
            <a:ext cx="1529489" cy="1529489"/>
          </a:xfrm>
          <a:prstGeom prst="rect">
            <a:avLst/>
          </a:prstGeom>
        </p:spPr>
      </p:pic>
      <p:pic>
        <p:nvPicPr>
          <p:cNvPr id="28" name="Imagem 27" descr="Forma&#10;&#10;Descrição gerada automaticamente com confiança baixa">
            <a:extLst>
              <a:ext uri="{FF2B5EF4-FFF2-40B4-BE49-F238E27FC236}">
                <a16:creationId xmlns:a16="http://schemas.microsoft.com/office/drawing/2014/main" id="{A4429F61-5E49-4C09-9180-094654663AF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7" y="3429000"/>
            <a:ext cx="2276324" cy="22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82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_SlideMaster.potx" id="{4D86ECF3-808A-584D-BB03-8E1EA99BAF5A}" vid="{CDFCA2A7-F242-BC42-8EB4-1179C20D9AC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C0B0013948C24DA87B2D3FD54833AF" ma:contentTypeVersion="13" ma:contentTypeDescription="Create a new document." ma:contentTypeScope="" ma:versionID="fb6b122f581ef6e903ba574a0707c2d8">
  <xsd:schema xmlns:xsd="http://www.w3.org/2001/XMLSchema" xmlns:xs="http://www.w3.org/2001/XMLSchema" xmlns:p="http://schemas.microsoft.com/office/2006/metadata/properties" xmlns:ns2="2fc53310-96b7-47d6-b722-80cba9e19d6c" xmlns:ns3="67bfe355-8df6-44d7-926d-812e2c178e64" targetNamespace="http://schemas.microsoft.com/office/2006/metadata/properties" ma:root="true" ma:fieldsID="7bfb236413a3f62214faffccb42aa76c" ns2:_="" ns3:_="">
    <xsd:import namespace="2fc53310-96b7-47d6-b722-80cba9e19d6c"/>
    <xsd:import namespace="67bfe355-8df6-44d7-926d-812e2c178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53310-96b7-47d6-b722-80cba9e19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fe355-8df6-44d7-926d-812e2c17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bfe355-8df6-44d7-926d-812e2c178e64">
      <UserInfo>
        <DisplayName>spsearch</DisplayName>
        <AccountId>9</AccountId>
        <AccountType/>
      </UserInfo>
      <UserInfo>
        <DisplayName>Barbosa Monica, Sra. Rayane (BRA)</DisplayName>
        <AccountId>11</AccountId>
        <AccountType/>
      </UserInfo>
      <UserInfo>
        <DisplayName>Guerra Gallo, Luciana (BRA)</DisplayName>
        <AccountId>13</AccountId>
        <AccountType/>
      </UserInfo>
      <UserInfo>
        <DisplayName>Guerino Stabeli,  Rodrigo (BRA)</DisplayName>
        <AccountId>21</AccountId>
        <AccountType/>
      </UserInfo>
      <UserInfo>
        <DisplayName>Almiron, Dra. Maria (WDC)</DisplayName>
        <AccountId>31</AccountId>
        <AccountType/>
      </UserInfo>
      <UserInfo>
        <DisplayName>#BRA:SALA</DisplayName>
        <AccountId>35</AccountId>
        <AccountType/>
      </UserInfo>
      <UserInfo>
        <DisplayName>de Paula Júnior, Sr. Francisco José (BRA)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2809EE-8EB2-44AC-AAC5-82B4E3772008}">
  <ds:schemaRefs>
    <ds:schemaRef ds:uri="2fc53310-96b7-47d6-b722-80cba9e19d6c"/>
    <ds:schemaRef ds:uri="67bfe355-8df6-44d7-926d-812e2c178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EA8D48-03EF-4E90-8886-911A33164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79866-DE71-47F7-B47A-029BE5385511}">
  <ds:schemaRefs>
    <ds:schemaRef ds:uri="http://purl.org/dc/terms/"/>
    <ds:schemaRef ds:uri="67bfe355-8df6-44d7-926d-812e2c178e64"/>
    <ds:schemaRef ds:uri="http://schemas.microsoft.com/office/2006/documentManagement/types"/>
    <ds:schemaRef ds:uri="2fc53310-96b7-47d6-b722-80cba9e19d6c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1176</Words>
  <Application>Microsoft Office PowerPoint</Application>
  <PresentationFormat>Widescreen</PresentationFormat>
  <Paragraphs>81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Regular</vt:lpstr>
      <vt:lpstr>Helvetica Light</vt:lpstr>
      <vt:lpstr>Lato Light</vt:lpstr>
      <vt:lpstr>Libre Franklin</vt:lpstr>
      <vt:lpstr>Open Sans Light</vt:lpstr>
      <vt:lpstr>Office Theme</vt:lpstr>
      <vt:lpstr>Classificação Internacional de Doenças e Problemas Relacionados à Saúde – CID   Setembro, Brasíla, DF </vt:lpstr>
      <vt:lpstr>Classificação Internacional de Doenças e Problemas  Relacionados à Saúde - CID</vt:lpstr>
      <vt:lpstr>O que é a CID-11?</vt:lpstr>
      <vt:lpstr>O que é a CID-11?</vt:lpstr>
      <vt:lpstr>Inovações na CID-11: plataforma digital</vt:lpstr>
      <vt:lpstr>Mudanças: assegura a comparabilidade das estatísticas</vt:lpstr>
      <vt:lpstr>Quando os países poderão adotar a CID-11 e fazer  a sua transição?</vt:lpstr>
      <vt:lpstr>Qual é o componente básico da CID-11?</vt:lpstr>
      <vt:lpstr>O que é o navegador da CID -11?</vt:lpstr>
      <vt:lpstr>Pacote de implementação</vt:lpstr>
      <vt:lpstr>A plataforma da proposta</vt:lpstr>
      <vt:lpstr>Termo “old age”</vt:lpstr>
      <vt:lpstr>Exemplos de códigos na CID-11 </vt:lpstr>
      <vt:lpstr>Termo “old age”</vt:lpstr>
      <vt:lpstr>CID - 11</vt:lpstr>
      <vt:lpstr>Termo “old age” </vt:lpstr>
      <vt:lpstr>A OMS está empenhada em melhorar a saúde dos idosos</vt:lpstr>
      <vt:lpstr>Pontos adicionais (CID-11)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CID-11</dc:title>
  <dc:subject/>
  <dc:creator>JuanCortez</dc:creator>
  <cp:keywords/>
  <dc:description/>
  <cp:lastModifiedBy>Andréa Lobo</cp:lastModifiedBy>
  <cp:revision>72</cp:revision>
  <cp:lastPrinted>2021-03-10T23:55:34Z</cp:lastPrinted>
  <dcterms:created xsi:type="dcterms:W3CDTF">2021-01-20T02:15:26Z</dcterms:created>
  <dcterms:modified xsi:type="dcterms:W3CDTF">2021-09-23T19:17:19Z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0x01010040C0B0013948C24DA87B2D3FD54833AF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</Properties>
</file>